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3.xml" ContentType="application/inkml+xml"/>
  <Override PartName="/ppt/ink/ink4.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handoutMasterIdLst>
    <p:handoutMasterId r:id="rId24"/>
  </p:handoutMasterIdLst>
  <p:sldIdLst>
    <p:sldId id="257" r:id="rId2"/>
    <p:sldId id="267" r:id="rId3"/>
    <p:sldId id="269" r:id="rId4"/>
    <p:sldId id="286" r:id="rId5"/>
    <p:sldId id="287" r:id="rId6"/>
    <p:sldId id="288" r:id="rId7"/>
    <p:sldId id="278" r:id="rId8"/>
    <p:sldId id="274" r:id="rId9"/>
    <p:sldId id="262" r:id="rId10"/>
    <p:sldId id="264" r:id="rId11"/>
    <p:sldId id="263" r:id="rId12"/>
    <p:sldId id="265" r:id="rId13"/>
    <p:sldId id="280" r:id="rId14"/>
    <p:sldId id="282" r:id="rId15"/>
    <p:sldId id="283" r:id="rId16"/>
    <p:sldId id="284" r:id="rId17"/>
    <p:sldId id="268" r:id="rId18"/>
    <p:sldId id="261" r:id="rId19"/>
    <p:sldId id="266" r:id="rId20"/>
    <p:sldId id="289" r:id="rId21"/>
    <p:sldId id="277" r:id="rId22"/>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55D160-27B6-4487-9DD6-D54C7AA62582}" v="503" dt="2023-09-20T11:12:10.4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74" autoAdjust="0"/>
    <p:restoredTop sz="89649" autoAdjust="0"/>
  </p:normalViewPr>
  <p:slideViewPr>
    <p:cSldViewPr snapToGrid="0" showGuides="1">
      <p:cViewPr varScale="1">
        <p:scale>
          <a:sx n="140" d="100"/>
          <a:sy n="140" d="100"/>
        </p:scale>
        <p:origin x="2820" y="1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lie Paulsen" userId="39cddf5216acb62b" providerId="LiveId" clId="{7755D160-27B6-4487-9DD6-D54C7AA62582}"/>
    <pc:docChg chg="undo redo custSel addSld delSld modSld sldOrd">
      <pc:chgData name="Amalie Paulsen" userId="39cddf5216acb62b" providerId="LiveId" clId="{7755D160-27B6-4487-9DD6-D54C7AA62582}" dt="2023-09-20T11:12:26.480" v="16652"/>
      <pc:docMkLst>
        <pc:docMk/>
      </pc:docMkLst>
      <pc:sldChg chg="del">
        <pc:chgData name="Amalie Paulsen" userId="39cddf5216acb62b" providerId="LiveId" clId="{7755D160-27B6-4487-9DD6-D54C7AA62582}" dt="2023-09-11T12:11:44.953" v="0" actId="47"/>
        <pc:sldMkLst>
          <pc:docMk/>
          <pc:sldMk cId="3915943799" sldId="256"/>
        </pc:sldMkLst>
      </pc:sldChg>
      <pc:sldChg chg="addSp delSp modSp new del mod ord modAnim">
        <pc:chgData name="Amalie Paulsen" userId="39cddf5216acb62b" providerId="LiveId" clId="{7755D160-27B6-4487-9DD6-D54C7AA62582}" dt="2023-09-15T08:38:31.221" v="1722" actId="47"/>
        <pc:sldMkLst>
          <pc:docMk/>
          <pc:sldMk cId="1100187176" sldId="258"/>
        </pc:sldMkLst>
        <pc:spChg chg="mod">
          <ac:chgData name="Amalie Paulsen" userId="39cddf5216acb62b" providerId="LiveId" clId="{7755D160-27B6-4487-9DD6-D54C7AA62582}" dt="2023-09-15T06:46:05.239" v="1015" actId="20577"/>
          <ac:spMkLst>
            <pc:docMk/>
            <pc:sldMk cId="1100187176" sldId="258"/>
            <ac:spMk id="2" creationId="{BCF2CB1A-AD95-D7EF-16EB-02EB70BD971F}"/>
          </ac:spMkLst>
        </pc:spChg>
        <pc:spChg chg="del mod">
          <ac:chgData name="Amalie Paulsen" userId="39cddf5216acb62b" providerId="LiveId" clId="{7755D160-27B6-4487-9DD6-D54C7AA62582}" dt="2023-09-15T06:54:21.125" v="1061" actId="478"/>
          <ac:spMkLst>
            <pc:docMk/>
            <pc:sldMk cId="1100187176" sldId="258"/>
            <ac:spMk id="4" creationId="{5F4CD91D-1AD4-AB94-1C29-F9CD96799AD7}"/>
          </ac:spMkLst>
        </pc:spChg>
        <pc:spChg chg="add del mod">
          <ac:chgData name="Amalie Paulsen" userId="39cddf5216acb62b" providerId="LiveId" clId="{7755D160-27B6-4487-9DD6-D54C7AA62582}" dt="2023-09-15T06:59:38.216" v="1143" actId="21"/>
          <ac:spMkLst>
            <pc:docMk/>
            <pc:sldMk cId="1100187176" sldId="258"/>
            <ac:spMk id="7" creationId="{B0F14D75-9C50-91D7-5DD4-CD49E9A0A406}"/>
          </ac:spMkLst>
        </pc:spChg>
        <pc:spChg chg="add mod">
          <ac:chgData name="Amalie Paulsen" userId="39cddf5216acb62b" providerId="LiveId" clId="{7755D160-27B6-4487-9DD6-D54C7AA62582}" dt="2023-09-15T07:04:39.235" v="1166" actId="1076"/>
          <ac:spMkLst>
            <pc:docMk/>
            <pc:sldMk cId="1100187176" sldId="258"/>
            <ac:spMk id="9" creationId="{177DC598-2A0C-71DA-ABEA-3011035FD9F9}"/>
          </ac:spMkLst>
        </pc:spChg>
        <pc:spChg chg="add del mod">
          <ac:chgData name="Amalie Paulsen" userId="39cddf5216acb62b" providerId="LiveId" clId="{7755D160-27B6-4487-9DD6-D54C7AA62582}" dt="2023-09-15T08:26:05.342" v="1612" actId="21"/>
          <ac:spMkLst>
            <pc:docMk/>
            <pc:sldMk cId="1100187176" sldId="258"/>
            <ac:spMk id="25" creationId="{0B45AD89-155A-5E07-6A1D-7B61E0051D38}"/>
          </ac:spMkLst>
        </pc:spChg>
        <pc:spChg chg="add del mod">
          <ac:chgData name="Amalie Paulsen" userId="39cddf5216acb62b" providerId="LiveId" clId="{7755D160-27B6-4487-9DD6-D54C7AA62582}" dt="2023-09-15T08:27:33.564" v="1627"/>
          <ac:spMkLst>
            <pc:docMk/>
            <pc:sldMk cId="1100187176" sldId="258"/>
            <ac:spMk id="27" creationId="{3B99084C-9229-A300-84DE-953325FA8180}"/>
          </ac:spMkLst>
        </pc:spChg>
        <pc:spChg chg="add del mod">
          <ac:chgData name="Amalie Paulsen" userId="39cddf5216acb62b" providerId="LiveId" clId="{7755D160-27B6-4487-9DD6-D54C7AA62582}" dt="2023-09-15T08:27:44.348" v="1631"/>
          <ac:spMkLst>
            <pc:docMk/>
            <pc:sldMk cId="1100187176" sldId="258"/>
            <ac:spMk id="29" creationId="{2FE7508E-B463-E5D8-1CDD-673E620F3C57}"/>
          </ac:spMkLst>
        </pc:spChg>
        <pc:spChg chg="add mod">
          <ac:chgData name="Amalie Paulsen" userId="39cddf5216acb62b" providerId="LiveId" clId="{7755D160-27B6-4487-9DD6-D54C7AA62582}" dt="2023-09-15T08:27:50.188" v="1633" actId="14100"/>
          <ac:spMkLst>
            <pc:docMk/>
            <pc:sldMk cId="1100187176" sldId="258"/>
            <ac:spMk id="31" creationId="{5D33563A-0E3F-CEAA-6E7E-EECBE64ECC26}"/>
          </ac:spMkLst>
        </pc:spChg>
        <pc:picChg chg="add del mod modCrop">
          <ac:chgData name="Amalie Paulsen" userId="39cddf5216acb62b" providerId="LiveId" clId="{7755D160-27B6-4487-9DD6-D54C7AA62582}" dt="2023-09-15T06:59:38.216" v="1143" actId="21"/>
          <ac:picMkLst>
            <pc:docMk/>
            <pc:sldMk cId="1100187176" sldId="258"/>
            <ac:picMk id="6" creationId="{791FEB4D-32F2-363E-671B-FFD824944732}"/>
          </ac:picMkLst>
        </pc:picChg>
        <pc:picChg chg="add mod">
          <ac:chgData name="Amalie Paulsen" userId="39cddf5216acb62b" providerId="LiveId" clId="{7755D160-27B6-4487-9DD6-D54C7AA62582}" dt="2023-09-15T08:25:10.108" v="1603" actId="1076"/>
          <ac:picMkLst>
            <pc:docMk/>
            <pc:sldMk cId="1100187176" sldId="258"/>
            <ac:picMk id="8" creationId="{D52EEDB5-54CD-B7BE-98DB-C2790643B615}"/>
          </ac:picMkLst>
        </pc:picChg>
        <pc:picChg chg="add mod">
          <ac:chgData name="Amalie Paulsen" userId="39cddf5216acb62b" providerId="LiveId" clId="{7755D160-27B6-4487-9DD6-D54C7AA62582}" dt="2023-09-15T08:21:31.115" v="1594" actId="1076"/>
          <ac:picMkLst>
            <pc:docMk/>
            <pc:sldMk cId="1100187176" sldId="258"/>
            <ac:picMk id="13" creationId="{A71B23CD-C406-DE4F-AB7A-0E6A578BD3BC}"/>
          </ac:picMkLst>
        </pc:picChg>
        <pc:picChg chg="add del mod">
          <ac:chgData name="Amalie Paulsen" userId="39cddf5216acb62b" providerId="LiveId" clId="{7755D160-27B6-4487-9DD6-D54C7AA62582}" dt="2023-09-15T08:27:33.564" v="1627"/>
          <ac:picMkLst>
            <pc:docMk/>
            <pc:sldMk cId="1100187176" sldId="258"/>
            <ac:picMk id="26" creationId="{D282BB34-A17C-45D3-F965-B5F411572F4F}"/>
          </ac:picMkLst>
        </pc:picChg>
        <pc:picChg chg="add del mod">
          <ac:chgData name="Amalie Paulsen" userId="39cddf5216acb62b" providerId="LiveId" clId="{7755D160-27B6-4487-9DD6-D54C7AA62582}" dt="2023-09-15T08:27:44.348" v="1631"/>
          <ac:picMkLst>
            <pc:docMk/>
            <pc:sldMk cId="1100187176" sldId="258"/>
            <ac:picMk id="28" creationId="{200F6CE2-ADF6-B00E-14F8-97FC4B1F5885}"/>
          </ac:picMkLst>
        </pc:picChg>
        <pc:picChg chg="add mod">
          <ac:chgData name="Amalie Paulsen" userId="39cddf5216acb62b" providerId="LiveId" clId="{7755D160-27B6-4487-9DD6-D54C7AA62582}" dt="2023-09-15T08:27:50.188" v="1633" actId="14100"/>
          <ac:picMkLst>
            <pc:docMk/>
            <pc:sldMk cId="1100187176" sldId="258"/>
            <ac:picMk id="30" creationId="{465EF742-8EA8-0156-F6B7-E552A56BE27B}"/>
          </ac:picMkLst>
        </pc:picChg>
        <pc:cxnChg chg="add del mod">
          <ac:chgData name="Amalie Paulsen" userId="39cddf5216acb62b" providerId="LiveId" clId="{7755D160-27B6-4487-9DD6-D54C7AA62582}" dt="2023-09-15T08:21:24.926" v="1591" actId="478"/>
          <ac:cxnSpMkLst>
            <pc:docMk/>
            <pc:sldMk cId="1100187176" sldId="258"/>
            <ac:cxnSpMk id="5" creationId="{71382AD3-AFDC-248C-69F5-F47D497C70A0}"/>
          </ac:cxnSpMkLst>
        </pc:cxnChg>
        <pc:cxnChg chg="add del mod">
          <ac:chgData name="Amalie Paulsen" userId="39cddf5216acb62b" providerId="LiveId" clId="{7755D160-27B6-4487-9DD6-D54C7AA62582}" dt="2023-09-15T08:21:23.386" v="1590" actId="478"/>
          <ac:cxnSpMkLst>
            <pc:docMk/>
            <pc:sldMk cId="1100187176" sldId="258"/>
            <ac:cxnSpMk id="6" creationId="{8985D308-A21B-B33D-00B7-DF746D6229F8}"/>
          </ac:cxnSpMkLst>
        </pc:cxnChg>
        <pc:cxnChg chg="add mod">
          <ac:chgData name="Amalie Paulsen" userId="39cddf5216acb62b" providerId="LiveId" clId="{7755D160-27B6-4487-9DD6-D54C7AA62582}" dt="2023-09-15T08:21:04.278" v="1583" actId="1076"/>
          <ac:cxnSpMkLst>
            <pc:docMk/>
            <pc:sldMk cId="1100187176" sldId="258"/>
            <ac:cxnSpMk id="7" creationId="{660204E6-2ED0-71DE-E1DC-37C10226662F}"/>
          </ac:cxnSpMkLst>
        </pc:cxnChg>
        <pc:cxnChg chg="add mod">
          <ac:chgData name="Amalie Paulsen" userId="39cddf5216acb62b" providerId="LiveId" clId="{7755D160-27B6-4487-9DD6-D54C7AA62582}" dt="2023-09-15T07:26:14.423" v="1563" actId="13822"/>
          <ac:cxnSpMkLst>
            <pc:docMk/>
            <pc:sldMk cId="1100187176" sldId="258"/>
            <ac:cxnSpMk id="11" creationId="{8D5070D2-BA44-8F41-A2BD-4A359F29DDA2}"/>
          </ac:cxnSpMkLst>
        </pc:cxnChg>
        <pc:cxnChg chg="add del">
          <ac:chgData name="Amalie Paulsen" userId="39cddf5216acb62b" providerId="LiveId" clId="{7755D160-27B6-4487-9DD6-D54C7AA62582}" dt="2023-09-15T08:12:32.688" v="1570" actId="11529"/>
          <ac:cxnSpMkLst>
            <pc:docMk/>
            <pc:sldMk cId="1100187176" sldId="258"/>
            <ac:cxnSpMk id="15" creationId="{853074E9-046C-2906-9CC3-EF0A9C722579}"/>
          </ac:cxnSpMkLst>
        </pc:cxnChg>
        <pc:cxnChg chg="add mod">
          <ac:chgData name="Amalie Paulsen" userId="39cddf5216acb62b" providerId="LiveId" clId="{7755D160-27B6-4487-9DD6-D54C7AA62582}" dt="2023-09-15T08:21:13.552" v="1585" actId="1076"/>
          <ac:cxnSpMkLst>
            <pc:docMk/>
            <pc:sldMk cId="1100187176" sldId="258"/>
            <ac:cxnSpMk id="16" creationId="{E8905A46-BE30-E5F6-7A58-69D231201A09}"/>
          </ac:cxnSpMkLst>
        </pc:cxnChg>
        <pc:cxnChg chg="add del">
          <ac:chgData name="Amalie Paulsen" userId="39cddf5216acb62b" providerId="LiveId" clId="{7755D160-27B6-4487-9DD6-D54C7AA62582}" dt="2023-09-15T08:20:20.734" v="1572" actId="478"/>
          <ac:cxnSpMkLst>
            <pc:docMk/>
            <pc:sldMk cId="1100187176" sldId="258"/>
            <ac:cxnSpMk id="17" creationId="{7AEC6B7A-9983-3D92-67AB-84C6C8C96D30}"/>
          </ac:cxnSpMkLst>
        </pc:cxnChg>
        <pc:cxnChg chg="add mod">
          <ac:chgData name="Amalie Paulsen" userId="39cddf5216acb62b" providerId="LiveId" clId="{7755D160-27B6-4487-9DD6-D54C7AA62582}" dt="2023-09-15T08:21:21.601" v="1588" actId="14100"/>
          <ac:cxnSpMkLst>
            <pc:docMk/>
            <pc:sldMk cId="1100187176" sldId="258"/>
            <ac:cxnSpMk id="18" creationId="{B08E5DCB-FD74-F12C-A96E-A92CDEC1EABE}"/>
          </ac:cxnSpMkLst>
        </pc:cxnChg>
        <pc:cxnChg chg="add mod">
          <ac:chgData name="Amalie Paulsen" userId="39cddf5216acb62b" providerId="LiveId" clId="{7755D160-27B6-4487-9DD6-D54C7AA62582}" dt="2023-09-15T08:21:39.383" v="1596" actId="14100"/>
          <ac:cxnSpMkLst>
            <pc:docMk/>
            <pc:sldMk cId="1100187176" sldId="258"/>
            <ac:cxnSpMk id="20" creationId="{A4F8C3F3-B808-9AAB-77AB-D1F262E97D33}"/>
          </ac:cxnSpMkLst>
        </pc:cxnChg>
        <pc:cxnChg chg="add del mod">
          <ac:chgData name="Amalie Paulsen" userId="39cddf5216acb62b" providerId="LiveId" clId="{7755D160-27B6-4487-9DD6-D54C7AA62582}" dt="2023-09-15T08:21:44.201" v="1598" actId="21"/>
          <ac:cxnSpMkLst>
            <pc:docMk/>
            <pc:sldMk cId="1100187176" sldId="258"/>
            <ac:cxnSpMk id="22" creationId="{D53EDEC9-C08E-034F-4993-9E11CEBA4270}"/>
          </ac:cxnSpMkLst>
        </pc:cxnChg>
        <pc:cxnChg chg="add mod">
          <ac:chgData name="Amalie Paulsen" userId="39cddf5216acb62b" providerId="LiveId" clId="{7755D160-27B6-4487-9DD6-D54C7AA62582}" dt="2023-09-15T08:21:55.474" v="1601" actId="14100"/>
          <ac:cxnSpMkLst>
            <pc:docMk/>
            <pc:sldMk cId="1100187176" sldId="258"/>
            <ac:cxnSpMk id="23" creationId="{FEC46FC0-02C4-8FF6-997E-FABD05769C3A}"/>
          </ac:cxnSpMkLst>
        </pc:cxnChg>
      </pc:sldChg>
      <pc:sldChg chg="modSp new del mod ord modNotesTx">
        <pc:chgData name="Amalie Paulsen" userId="39cddf5216acb62b" providerId="LiveId" clId="{7755D160-27B6-4487-9DD6-D54C7AA62582}" dt="2023-09-20T10:35:29.869" v="15375" actId="47"/>
        <pc:sldMkLst>
          <pc:docMk/>
          <pc:sldMk cId="2757195693" sldId="259"/>
        </pc:sldMkLst>
        <pc:spChg chg="mod">
          <ac:chgData name="Amalie Paulsen" userId="39cddf5216acb62b" providerId="LiveId" clId="{7755D160-27B6-4487-9DD6-D54C7AA62582}" dt="2023-09-18T08:19:32.617" v="6150" actId="20577"/>
          <ac:spMkLst>
            <pc:docMk/>
            <pc:sldMk cId="2757195693" sldId="259"/>
            <ac:spMk id="2" creationId="{FEA5ECC3-7191-04F4-70A2-F9C923F74F24}"/>
          </ac:spMkLst>
        </pc:spChg>
        <pc:spChg chg="mod">
          <ac:chgData name="Amalie Paulsen" userId="39cddf5216acb62b" providerId="LiveId" clId="{7755D160-27B6-4487-9DD6-D54C7AA62582}" dt="2023-09-20T10:35:16.570" v="15367" actId="21"/>
          <ac:spMkLst>
            <pc:docMk/>
            <pc:sldMk cId="2757195693" sldId="259"/>
            <ac:spMk id="4" creationId="{1A158DAB-2A27-4C42-2402-545CD3D95EFB}"/>
          </ac:spMkLst>
        </pc:spChg>
      </pc:sldChg>
      <pc:sldChg chg="modSp add del mod">
        <pc:chgData name="Amalie Paulsen" userId="39cddf5216acb62b" providerId="LiveId" clId="{7755D160-27B6-4487-9DD6-D54C7AA62582}" dt="2023-09-15T11:16:36.669" v="2489" actId="47"/>
        <pc:sldMkLst>
          <pc:docMk/>
          <pc:sldMk cId="2570709626" sldId="260"/>
        </pc:sldMkLst>
        <pc:spChg chg="mod">
          <ac:chgData name="Amalie Paulsen" userId="39cddf5216acb62b" providerId="LiveId" clId="{7755D160-27B6-4487-9DD6-D54C7AA62582}" dt="2023-09-11T12:13:43.673" v="187" actId="20577"/>
          <ac:spMkLst>
            <pc:docMk/>
            <pc:sldMk cId="2570709626" sldId="260"/>
            <ac:spMk id="2" creationId="{FEA5ECC3-7191-04F4-70A2-F9C923F74F24}"/>
          </ac:spMkLst>
        </pc:spChg>
      </pc:sldChg>
      <pc:sldChg chg="modSp add mod ord">
        <pc:chgData name="Amalie Paulsen" userId="39cddf5216acb62b" providerId="LiveId" clId="{7755D160-27B6-4487-9DD6-D54C7AA62582}" dt="2023-09-20T11:03:14.051" v="16372"/>
        <pc:sldMkLst>
          <pc:docMk/>
          <pc:sldMk cId="3691364614" sldId="261"/>
        </pc:sldMkLst>
        <pc:spChg chg="mod">
          <ac:chgData name="Amalie Paulsen" userId="39cddf5216acb62b" providerId="LiveId" clId="{7755D160-27B6-4487-9DD6-D54C7AA62582}" dt="2023-09-18T12:27:05.684" v="8428" actId="20577"/>
          <ac:spMkLst>
            <pc:docMk/>
            <pc:sldMk cId="3691364614" sldId="261"/>
            <ac:spMk id="2" creationId="{FEA5ECC3-7191-04F4-70A2-F9C923F74F24}"/>
          </ac:spMkLst>
        </pc:spChg>
        <pc:spChg chg="mod">
          <ac:chgData name="Amalie Paulsen" userId="39cddf5216acb62b" providerId="LiveId" clId="{7755D160-27B6-4487-9DD6-D54C7AA62582}" dt="2023-09-18T12:36:27.644" v="8710" actId="20577"/>
          <ac:spMkLst>
            <pc:docMk/>
            <pc:sldMk cId="3691364614" sldId="261"/>
            <ac:spMk id="4" creationId="{1A158DAB-2A27-4C42-2402-545CD3D95EFB}"/>
          </ac:spMkLst>
        </pc:spChg>
      </pc:sldChg>
      <pc:sldChg chg="addSp delSp modSp add mod modAnim modNotesTx">
        <pc:chgData name="Amalie Paulsen" userId="39cddf5216acb62b" providerId="LiveId" clId="{7755D160-27B6-4487-9DD6-D54C7AA62582}" dt="2023-09-20T10:35:27.921" v="15374"/>
        <pc:sldMkLst>
          <pc:docMk/>
          <pc:sldMk cId="3440420198" sldId="262"/>
        </pc:sldMkLst>
        <pc:spChg chg="mod">
          <ac:chgData name="Amalie Paulsen" userId="39cddf5216acb62b" providerId="LiveId" clId="{7755D160-27B6-4487-9DD6-D54C7AA62582}" dt="2023-09-20T10:32:19.443" v="15360" actId="20577"/>
          <ac:spMkLst>
            <pc:docMk/>
            <pc:sldMk cId="3440420198" sldId="262"/>
            <ac:spMk id="2" creationId="{FEA5ECC3-7191-04F4-70A2-F9C923F74F24}"/>
          </ac:spMkLst>
        </pc:spChg>
        <pc:spChg chg="del mod">
          <ac:chgData name="Amalie Paulsen" userId="39cddf5216acb62b" providerId="LiveId" clId="{7755D160-27B6-4487-9DD6-D54C7AA62582}" dt="2023-09-20T10:32:08.425" v="15335" actId="478"/>
          <ac:spMkLst>
            <pc:docMk/>
            <pc:sldMk cId="3440420198" sldId="262"/>
            <ac:spMk id="4" creationId="{1A158DAB-2A27-4C42-2402-545CD3D95EFB}"/>
          </ac:spMkLst>
        </pc:spChg>
        <pc:spChg chg="add mod">
          <ac:chgData name="Amalie Paulsen" userId="39cddf5216acb62b" providerId="LiveId" clId="{7755D160-27B6-4487-9DD6-D54C7AA62582}" dt="2023-09-20T10:34:38.809" v="15365" actId="207"/>
          <ac:spMkLst>
            <pc:docMk/>
            <pc:sldMk cId="3440420198" sldId="262"/>
            <ac:spMk id="7" creationId="{41C750F0-2F6F-E8D8-A3AF-AF9BF67596C8}"/>
          </ac:spMkLst>
        </pc:spChg>
        <pc:picChg chg="add mod modCrop">
          <ac:chgData name="Amalie Paulsen" userId="39cddf5216acb62b" providerId="LiveId" clId="{7755D160-27B6-4487-9DD6-D54C7AA62582}" dt="2023-09-20T10:32:06.568" v="15334" actId="1076"/>
          <ac:picMkLst>
            <pc:docMk/>
            <pc:sldMk cId="3440420198" sldId="262"/>
            <ac:picMk id="6" creationId="{43D08BFC-EAE0-818B-CE1D-186668510461}"/>
          </ac:picMkLst>
        </pc:picChg>
      </pc:sldChg>
      <pc:sldChg chg="addSp delSp modSp add mod modAnim modNotesTx">
        <pc:chgData name="Amalie Paulsen" userId="39cddf5216acb62b" providerId="LiveId" clId="{7755D160-27B6-4487-9DD6-D54C7AA62582}" dt="2023-09-20T11:12:10.492" v="16650"/>
        <pc:sldMkLst>
          <pc:docMk/>
          <pc:sldMk cId="2607101531" sldId="263"/>
        </pc:sldMkLst>
        <pc:spChg chg="mod">
          <ac:chgData name="Amalie Paulsen" userId="39cddf5216acb62b" providerId="LiveId" clId="{7755D160-27B6-4487-9DD6-D54C7AA62582}" dt="2023-09-18T12:42:51.811" v="8738" actId="20577"/>
          <ac:spMkLst>
            <pc:docMk/>
            <pc:sldMk cId="2607101531" sldId="263"/>
            <ac:spMk id="2" creationId="{FEA5ECC3-7191-04F4-70A2-F9C923F74F24}"/>
          </ac:spMkLst>
        </pc:spChg>
        <pc:spChg chg="del">
          <ac:chgData name="Amalie Paulsen" userId="39cddf5216acb62b" providerId="LiveId" clId="{7755D160-27B6-4487-9DD6-D54C7AA62582}" dt="2023-09-20T11:01:29.325" v="16244"/>
          <ac:spMkLst>
            <pc:docMk/>
            <pc:sldMk cId="2607101531" sldId="263"/>
            <ac:spMk id="4" creationId="{1A158DAB-2A27-4C42-2402-545CD3D95EFB}"/>
          </ac:spMkLst>
        </pc:spChg>
        <pc:spChg chg="add mod">
          <ac:chgData name="Amalie Paulsen" userId="39cddf5216acb62b" providerId="LiveId" clId="{7755D160-27B6-4487-9DD6-D54C7AA62582}" dt="2023-09-20T11:01:25.131" v="16243"/>
          <ac:spMkLst>
            <pc:docMk/>
            <pc:sldMk cId="2607101531" sldId="263"/>
            <ac:spMk id="6" creationId="{046962DD-62F3-A0BF-E536-882AA6A147B4}"/>
          </ac:spMkLst>
        </pc:spChg>
        <pc:spChg chg="add mod">
          <ac:chgData name="Amalie Paulsen" userId="39cddf5216acb62b" providerId="LiveId" clId="{7755D160-27B6-4487-9DD6-D54C7AA62582}" dt="2023-09-20T11:01:25.131" v="16243"/>
          <ac:spMkLst>
            <pc:docMk/>
            <pc:sldMk cId="2607101531" sldId="263"/>
            <ac:spMk id="7" creationId="{77A0D594-F8D5-0BBD-75EA-6F086D963435}"/>
          </ac:spMkLst>
        </pc:spChg>
        <pc:spChg chg="add mod">
          <ac:chgData name="Amalie Paulsen" userId="39cddf5216acb62b" providerId="LiveId" clId="{7755D160-27B6-4487-9DD6-D54C7AA62582}" dt="2023-09-20T11:01:25.131" v="16243"/>
          <ac:spMkLst>
            <pc:docMk/>
            <pc:sldMk cId="2607101531" sldId="263"/>
            <ac:spMk id="8" creationId="{98DF0883-7632-969D-988E-7726F37C4F38}"/>
          </ac:spMkLst>
        </pc:spChg>
        <pc:picChg chg="add mod">
          <ac:chgData name="Amalie Paulsen" userId="39cddf5216acb62b" providerId="LiveId" clId="{7755D160-27B6-4487-9DD6-D54C7AA62582}" dt="2023-09-20T11:01:25.131" v="16243"/>
          <ac:picMkLst>
            <pc:docMk/>
            <pc:sldMk cId="2607101531" sldId="263"/>
            <ac:picMk id="5" creationId="{3AAC6047-E34B-D551-9F61-D57CACB69758}"/>
          </ac:picMkLst>
        </pc:picChg>
        <pc:picChg chg="add mod">
          <ac:chgData name="Amalie Paulsen" userId="39cddf5216acb62b" providerId="LiveId" clId="{7755D160-27B6-4487-9DD6-D54C7AA62582}" dt="2023-09-20T11:01:33.598" v="16247" actId="1076"/>
          <ac:picMkLst>
            <pc:docMk/>
            <pc:sldMk cId="2607101531" sldId="263"/>
            <ac:picMk id="9" creationId="{17636305-4926-2148-62FD-925915234B37}"/>
          </ac:picMkLst>
        </pc:picChg>
      </pc:sldChg>
      <pc:sldChg chg="addSp delSp modSp add mod ord delAnim modAnim modNotesTx">
        <pc:chgData name="Amalie Paulsen" userId="39cddf5216acb62b" providerId="LiveId" clId="{7755D160-27B6-4487-9DD6-D54C7AA62582}" dt="2023-09-20T11:11:27.935" v="16649"/>
        <pc:sldMkLst>
          <pc:docMk/>
          <pc:sldMk cId="3213902568" sldId="264"/>
        </pc:sldMkLst>
        <pc:spChg chg="mod">
          <ac:chgData name="Amalie Paulsen" userId="39cddf5216acb62b" providerId="LiveId" clId="{7755D160-27B6-4487-9DD6-D54C7AA62582}" dt="2023-09-20T10:35:58.218" v="15392" actId="20577"/>
          <ac:spMkLst>
            <pc:docMk/>
            <pc:sldMk cId="3213902568" sldId="264"/>
            <ac:spMk id="2" creationId="{FEA5ECC3-7191-04F4-70A2-F9C923F74F24}"/>
          </ac:spMkLst>
        </pc:spChg>
        <pc:spChg chg="del">
          <ac:chgData name="Amalie Paulsen" userId="39cddf5216acb62b" providerId="LiveId" clId="{7755D160-27B6-4487-9DD6-D54C7AA62582}" dt="2023-09-18T09:56:54.305" v="7277" actId="22"/>
          <ac:spMkLst>
            <pc:docMk/>
            <pc:sldMk cId="3213902568" sldId="264"/>
            <ac:spMk id="4" creationId="{1A158DAB-2A27-4C42-2402-545CD3D95EFB}"/>
          </ac:spMkLst>
        </pc:spChg>
        <pc:spChg chg="add del mod">
          <ac:chgData name="Amalie Paulsen" userId="39cddf5216acb62b" providerId="LiveId" clId="{7755D160-27B6-4487-9DD6-D54C7AA62582}" dt="2023-09-20T10:36:02.011" v="15393"/>
          <ac:spMkLst>
            <pc:docMk/>
            <pc:sldMk cId="3213902568" sldId="264"/>
            <ac:spMk id="5" creationId="{7FD90FCE-1610-A483-2CD6-771B9BAFA3BF}"/>
          </ac:spMkLst>
        </pc:spChg>
        <pc:spChg chg="add mod">
          <ac:chgData name="Amalie Paulsen" userId="39cddf5216acb62b" providerId="LiveId" clId="{7755D160-27B6-4487-9DD6-D54C7AA62582}" dt="2023-09-20T10:39:31.232" v="15414"/>
          <ac:spMkLst>
            <pc:docMk/>
            <pc:sldMk cId="3213902568" sldId="264"/>
            <ac:spMk id="10" creationId="{16B29192-A211-D73A-8AF9-669718AE72FD}"/>
          </ac:spMkLst>
        </pc:spChg>
        <pc:spChg chg="add del mod">
          <ac:chgData name="Amalie Paulsen" userId="39cddf5216acb62b" providerId="LiveId" clId="{7755D160-27B6-4487-9DD6-D54C7AA62582}" dt="2023-09-20T10:39:37.520" v="15415" actId="478"/>
          <ac:spMkLst>
            <pc:docMk/>
            <pc:sldMk cId="3213902568" sldId="264"/>
            <ac:spMk id="11" creationId="{AF40442E-A5E8-A6C4-7EA8-300398B40857}"/>
          </ac:spMkLst>
        </pc:spChg>
        <pc:spChg chg="add del mod">
          <ac:chgData name="Amalie Paulsen" userId="39cddf5216acb62b" providerId="LiveId" clId="{7755D160-27B6-4487-9DD6-D54C7AA62582}" dt="2023-09-20T10:39:37.520" v="15415" actId="478"/>
          <ac:spMkLst>
            <pc:docMk/>
            <pc:sldMk cId="3213902568" sldId="264"/>
            <ac:spMk id="14" creationId="{6C12B885-664A-9FAB-79DD-A7F40CEDB557}"/>
          </ac:spMkLst>
        </pc:spChg>
        <pc:spChg chg="add mod">
          <ac:chgData name="Amalie Paulsen" userId="39cddf5216acb62b" providerId="LiveId" clId="{7755D160-27B6-4487-9DD6-D54C7AA62582}" dt="2023-09-20T10:39:31.232" v="15414"/>
          <ac:spMkLst>
            <pc:docMk/>
            <pc:sldMk cId="3213902568" sldId="264"/>
            <ac:spMk id="15" creationId="{4DEE5B6B-697C-2996-8767-8F8F3D8F0F96}"/>
          </ac:spMkLst>
        </pc:spChg>
        <pc:spChg chg="add mod">
          <ac:chgData name="Amalie Paulsen" userId="39cddf5216acb62b" providerId="LiveId" clId="{7755D160-27B6-4487-9DD6-D54C7AA62582}" dt="2023-09-20T10:39:31.232" v="15414"/>
          <ac:spMkLst>
            <pc:docMk/>
            <pc:sldMk cId="3213902568" sldId="264"/>
            <ac:spMk id="16" creationId="{A5E20DEF-FD87-430F-E8F8-9791141CF405}"/>
          </ac:spMkLst>
        </pc:spChg>
        <pc:picChg chg="add del mod ord">
          <ac:chgData name="Amalie Paulsen" userId="39cddf5216acb62b" providerId="LiveId" clId="{7755D160-27B6-4487-9DD6-D54C7AA62582}" dt="2023-09-20T10:35:37.571" v="15377" actId="478"/>
          <ac:picMkLst>
            <pc:docMk/>
            <pc:sldMk cId="3213902568" sldId="264"/>
            <ac:picMk id="6" creationId="{7A5273B0-0A79-8CE8-3093-AA0A37109B23}"/>
          </ac:picMkLst>
        </pc:picChg>
        <pc:picChg chg="add mod">
          <ac:chgData name="Amalie Paulsen" userId="39cddf5216acb62b" providerId="LiveId" clId="{7755D160-27B6-4487-9DD6-D54C7AA62582}" dt="2023-09-20T10:39:43.828" v="15419" actId="1076"/>
          <ac:picMkLst>
            <pc:docMk/>
            <pc:sldMk cId="3213902568" sldId="264"/>
            <ac:picMk id="7" creationId="{ACABCB7D-3915-56F6-EC4D-9AC825821A67}"/>
          </ac:picMkLst>
        </pc:picChg>
        <pc:picChg chg="add del mod">
          <ac:chgData name="Amalie Paulsen" userId="39cddf5216acb62b" providerId="LiveId" clId="{7755D160-27B6-4487-9DD6-D54C7AA62582}" dt="2023-09-20T10:36:38.914" v="15400"/>
          <ac:picMkLst>
            <pc:docMk/>
            <pc:sldMk cId="3213902568" sldId="264"/>
            <ac:picMk id="8" creationId="{9C384DE5-3D3D-EA77-9C43-CE4E2A5AD936}"/>
          </ac:picMkLst>
        </pc:picChg>
        <pc:picChg chg="add mod">
          <ac:chgData name="Amalie Paulsen" userId="39cddf5216acb62b" providerId="LiveId" clId="{7755D160-27B6-4487-9DD6-D54C7AA62582}" dt="2023-09-20T10:39:31.232" v="15414"/>
          <ac:picMkLst>
            <pc:docMk/>
            <pc:sldMk cId="3213902568" sldId="264"/>
            <ac:picMk id="9" creationId="{E68EA9C8-EBB7-7A37-9619-4AAD71DF2B45}"/>
          </ac:picMkLst>
        </pc:picChg>
        <pc:picChg chg="add del">
          <ac:chgData name="Amalie Paulsen" userId="39cddf5216acb62b" providerId="LiveId" clId="{7755D160-27B6-4487-9DD6-D54C7AA62582}" dt="2023-09-20T10:51:45.833" v="15905" actId="22"/>
          <ac:picMkLst>
            <pc:docMk/>
            <pc:sldMk cId="3213902568" sldId="264"/>
            <ac:picMk id="18" creationId="{F5CB438F-C033-9B2C-4E50-1FBCD5C99D0D}"/>
          </ac:picMkLst>
        </pc:picChg>
        <pc:picChg chg="add del mod">
          <ac:chgData name="Amalie Paulsen" userId="39cddf5216acb62b" providerId="LiveId" clId="{7755D160-27B6-4487-9DD6-D54C7AA62582}" dt="2023-09-20T10:52:38.250" v="15912" actId="478"/>
          <ac:picMkLst>
            <pc:docMk/>
            <pc:sldMk cId="3213902568" sldId="264"/>
            <ac:picMk id="20" creationId="{6F91BA6C-EB80-04AB-8FC4-BB1C2C1003CF}"/>
          </ac:picMkLst>
        </pc:picChg>
        <pc:picChg chg="add mod">
          <ac:chgData name="Amalie Paulsen" userId="39cddf5216acb62b" providerId="LiveId" clId="{7755D160-27B6-4487-9DD6-D54C7AA62582}" dt="2023-09-20T10:56:15.498" v="16007" actId="1076"/>
          <ac:picMkLst>
            <pc:docMk/>
            <pc:sldMk cId="3213902568" sldId="264"/>
            <ac:picMk id="22" creationId="{FC092D5C-0BCD-08B9-9A0F-289FF4350F9F}"/>
          </ac:picMkLst>
        </pc:picChg>
        <pc:picChg chg="add del mod">
          <ac:chgData name="Amalie Paulsen" userId="39cddf5216acb62b" providerId="LiveId" clId="{7755D160-27B6-4487-9DD6-D54C7AA62582}" dt="2023-09-20T10:56:05.651" v="16004" actId="478"/>
          <ac:picMkLst>
            <pc:docMk/>
            <pc:sldMk cId="3213902568" sldId="264"/>
            <ac:picMk id="24" creationId="{D5157623-B314-09A7-C2D9-9B341FF946B7}"/>
          </ac:picMkLst>
        </pc:picChg>
        <pc:picChg chg="add del mod">
          <ac:chgData name="Amalie Paulsen" userId="39cddf5216acb62b" providerId="LiveId" clId="{7755D160-27B6-4487-9DD6-D54C7AA62582}" dt="2023-09-20T10:57:19.109" v="16011" actId="478"/>
          <ac:picMkLst>
            <pc:docMk/>
            <pc:sldMk cId="3213902568" sldId="264"/>
            <ac:picMk id="26" creationId="{C29FC9F2-D4CA-2E7A-E3FE-FD30FC032D41}"/>
          </ac:picMkLst>
        </pc:picChg>
        <pc:picChg chg="add del">
          <ac:chgData name="Amalie Paulsen" userId="39cddf5216acb62b" providerId="LiveId" clId="{7755D160-27B6-4487-9DD6-D54C7AA62582}" dt="2023-09-20T10:57:57.252" v="16013" actId="22"/>
          <ac:picMkLst>
            <pc:docMk/>
            <pc:sldMk cId="3213902568" sldId="264"/>
            <ac:picMk id="28" creationId="{31BA5A6B-8AE6-53BF-3DBD-9A9ED3190A6C}"/>
          </ac:picMkLst>
        </pc:picChg>
        <pc:picChg chg="add del mod">
          <ac:chgData name="Amalie Paulsen" userId="39cddf5216acb62b" providerId="LiveId" clId="{7755D160-27B6-4487-9DD6-D54C7AA62582}" dt="2023-09-20T10:59:31.660" v="16229" actId="478"/>
          <ac:picMkLst>
            <pc:docMk/>
            <pc:sldMk cId="3213902568" sldId="264"/>
            <ac:picMk id="30" creationId="{F5977E3B-B004-33AB-4534-4949CAFD8555}"/>
          </ac:picMkLst>
        </pc:picChg>
        <pc:picChg chg="add mod">
          <ac:chgData name="Amalie Paulsen" userId="39cddf5216acb62b" providerId="LiveId" clId="{7755D160-27B6-4487-9DD6-D54C7AA62582}" dt="2023-09-20T10:59:39.638" v="16235" actId="1076"/>
          <ac:picMkLst>
            <pc:docMk/>
            <pc:sldMk cId="3213902568" sldId="264"/>
            <ac:picMk id="32" creationId="{022F7605-31D9-A0D7-D220-72EE68C21054}"/>
          </ac:picMkLst>
        </pc:picChg>
        <pc:picChg chg="add mod">
          <ac:chgData name="Amalie Paulsen" userId="39cddf5216acb62b" providerId="LiveId" clId="{7755D160-27B6-4487-9DD6-D54C7AA62582}" dt="2023-09-20T10:59:38.036" v="16234" actId="14100"/>
          <ac:picMkLst>
            <pc:docMk/>
            <pc:sldMk cId="3213902568" sldId="264"/>
            <ac:picMk id="34" creationId="{BDB9D86E-6C20-A6F2-6248-892B042F0848}"/>
          </ac:picMkLst>
        </pc:picChg>
        <pc:picChg chg="add mod">
          <ac:chgData name="Amalie Paulsen" userId="39cddf5216acb62b" providerId="LiveId" clId="{7755D160-27B6-4487-9DD6-D54C7AA62582}" dt="2023-09-20T10:59:50.966" v="16237" actId="1076"/>
          <ac:picMkLst>
            <pc:docMk/>
            <pc:sldMk cId="3213902568" sldId="264"/>
            <ac:picMk id="36" creationId="{C12415B1-9DBE-2BBE-DA85-8051F8D38BAF}"/>
          </ac:picMkLst>
        </pc:picChg>
        <pc:picChg chg="add mod">
          <ac:chgData name="Amalie Paulsen" userId="39cddf5216acb62b" providerId="LiveId" clId="{7755D160-27B6-4487-9DD6-D54C7AA62582}" dt="2023-09-20T11:00:22.215" v="16241" actId="1076"/>
          <ac:picMkLst>
            <pc:docMk/>
            <pc:sldMk cId="3213902568" sldId="264"/>
            <ac:picMk id="38" creationId="{BB1764B6-4142-3624-ED1F-3B14D3F6D3A4}"/>
          </ac:picMkLst>
        </pc:picChg>
        <pc:picChg chg="add del mod">
          <ac:chgData name="Amalie Paulsen" userId="39cddf5216acb62b" providerId="LiveId" clId="{7755D160-27B6-4487-9DD6-D54C7AA62582}" dt="2023-09-20T11:08:55.914" v="16645"/>
          <ac:picMkLst>
            <pc:docMk/>
            <pc:sldMk cId="3213902568" sldId="264"/>
            <ac:picMk id="39" creationId="{7A7F08B3-664D-9C94-2750-44BA48144281}"/>
          </ac:picMkLst>
        </pc:picChg>
        <pc:inkChg chg="add del mod">
          <ac:chgData name="Amalie Paulsen" userId="39cddf5216acb62b" providerId="LiveId" clId="{7755D160-27B6-4487-9DD6-D54C7AA62582}" dt="2023-09-20T10:39:38.795" v="15416" actId="478"/>
          <ac:inkMkLst>
            <pc:docMk/>
            <pc:sldMk cId="3213902568" sldId="264"/>
            <ac:inkMk id="12" creationId="{9C9928A6-E900-6E9C-E91B-00B440DFB117}"/>
          </ac:inkMkLst>
        </pc:inkChg>
        <pc:inkChg chg="add del mod">
          <ac:chgData name="Amalie Paulsen" userId="39cddf5216acb62b" providerId="LiveId" clId="{7755D160-27B6-4487-9DD6-D54C7AA62582}" dt="2023-09-20T10:39:39.947" v="15417" actId="478"/>
          <ac:inkMkLst>
            <pc:docMk/>
            <pc:sldMk cId="3213902568" sldId="264"/>
            <ac:inkMk id="13" creationId="{F17E6073-3811-30D9-8533-2287819A1BC0}"/>
          </ac:inkMkLst>
        </pc:inkChg>
      </pc:sldChg>
      <pc:sldChg chg="addSp delSp modSp add mod ord modNotesTx">
        <pc:chgData name="Amalie Paulsen" userId="39cddf5216acb62b" providerId="LiveId" clId="{7755D160-27B6-4487-9DD6-D54C7AA62582}" dt="2023-09-20T11:12:26.480" v="16652"/>
        <pc:sldMkLst>
          <pc:docMk/>
          <pc:sldMk cId="3421540006" sldId="265"/>
        </pc:sldMkLst>
        <pc:spChg chg="mod">
          <ac:chgData name="Amalie Paulsen" userId="39cddf5216acb62b" providerId="LiveId" clId="{7755D160-27B6-4487-9DD6-D54C7AA62582}" dt="2023-09-18T12:42:57.539" v="8753" actId="20577"/>
          <ac:spMkLst>
            <pc:docMk/>
            <pc:sldMk cId="3421540006" sldId="265"/>
            <ac:spMk id="2" creationId="{FEA5ECC3-7191-04F4-70A2-F9C923F74F24}"/>
          </ac:spMkLst>
        </pc:spChg>
        <pc:spChg chg="del">
          <ac:chgData name="Amalie Paulsen" userId="39cddf5216acb62b" providerId="LiveId" clId="{7755D160-27B6-4487-9DD6-D54C7AA62582}" dt="2023-09-18T08:17:50.087" v="6039" actId="22"/>
          <ac:spMkLst>
            <pc:docMk/>
            <pc:sldMk cId="3421540006" sldId="265"/>
            <ac:spMk id="4" creationId="{1A158DAB-2A27-4C42-2402-545CD3D95EFB}"/>
          </ac:spMkLst>
        </pc:spChg>
        <pc:picChg chg="add mod ord">
          <ac:chgData name="Amalie Paulsen" userId="39cddf5216acb62b" providerId="LiveId" clId="{7755D160-27B6-4487-9DD6-D54C7AA62582}" dt="2023-09-18T08:25:52.504" v="6306" actId="1076"/>
          <ac:picMkLst>
            <pc:docMk/>
            <pc:sldMk cId="3421540006" sldId="265"/>
            <ac:picMk id="6" creationId="{0619D8D0-AE23-80F4-1FC8-550599F13B7A}"/>
          </ac:picMkLst>
        </pc:picChg>
        <pc:picChg chg="add mod">
          <ac:chgData name="Amalie Paulsen" userId="39cddf5216acb62b" providerId="LiveId" clId="{7755D160-27B6-4487-9DD6-D54C7AA62582}" dt="2023-09-18T08:25:56.463" v="6308" actId="1076"/>
          <ac:picMkLst>
            <pc:docMk/>
            <pc:sldMk cId="3421540006" sldId="265"/>
            <ac:picMk id="8" creationId="{4B2659E9-DB50-753A-2EF3-1A4744FFB6F1}"/>
          </ac:picMkLst>
        </pc:picChg>
      </pc:sldChg>
      <pc:sldChg chg="modSp new mod ord">
        <pc:chgData name="Amalie Paulsen" userId="39cddf5216acb62b" providerId="LiveId" clId="{7755D160-27B6-4487-9DD6-D54C7AA62582}" dt="2023-09-20T11:05:25.030" v="16560"/>
        <pc:sldMkLst>
          <pc:docMk/>
          <pc:sldMk cId="2556031834" sldId="266"/>
        </pc:sldMkLst>
        <pc:spChg chg="mod">
          <ac:chgData name="Amalie Paulsen" userId="39cddf5216acb62b" providerId="LiveId" clId="{7755D160-27B6-4487-9DD6-D54C7AA62582}" dt="2023-09-11T12:17:29.710" v="708" actId="20577"/>
          <ac:spMkLst>
            <pc:docMk/>
            <pc:sldMk cId="2556031834" sldId="266"/>
            <ac:spMk id="2" creationId="{437438CC-3F56-7BF9-282D-75F079C82381}"/>
          </ac:spMkLst>
        </pc:spChg>
      </pc:sldChg>
      <pc:sldChg chg="modSp new mod modAnim">
        <pc:chgData name="Amalie Paulsen" userId="39cddf5216acb62b" providerId="LiveId" clId="{7755D160-27B6-4487-9DD6-D54C7AA62582}" dt="2023-09-15T06:35:29.830" v="983"/>
        <pc:sldMkLst>
          <pc:docMk/>
          <pc:sldMk cId="37456732" sldId="267"/>
        </pc:sldMkLst>
        <pc:spChg chg="mod">
          <ac:chgData name="Amalie Paulsen" userId="39cddf5216acb62b" providerId="LiveId" clId="{7755D160-27B6-4487-9DD6-D54C7AA62582}" dt="2023-09-15T06:31:34.942" v="817" actId="20577"/>
          <ac:spMkLst>
            <pc:docMk/>
            <pc:sldMk cId="37456732" sldId="267"/>
            <ac:spMk id="2" creationId="{C71A1855-7DED-54C4-C910-511193AC94E9}"/>
          </ac:spMkLst>
        </pc:spChg>
        <pc:spChg chg="mod">
          <ac:chgData name="Amalie Paulsen" userId="39cddf5216acb62b" providerId="LiveId" clId="{7755D160-27B6-4487-9DD6-D54C7AA62582}" dt="2023-09-15T06:34:21.218" v="976" actId="20577"/>
          <ac:spMkLst>
            <pc:docMk/>
            <pc:sldMk cId="37456732" sldId="267"/>
            <ac:spMk id="4" creationId="{0838ED9E-7238-4FB0-0E95-3643711E8ADA}"/>
          </ac:spMkLst>
        </pc:spChg>
      </pc:sldChg>
      <pc:sldChg chg="modSp add modAnim">
        <pc:chgData name="Amalie Paulsen" userId="39cddf5216acb62b" providerId="LiveId" clId="{7755D160-27B6-4487-9DD6-D54C7AA62582}" dt="2023-09-18T12:43:13.396" v="8782" actId="20577"/>
        <pc:sldMkLst>
          <pc:docMk/>
          <pc:sldMk cId="2443804446" sldId="268"/>
        </pc:sldMkLst>
        <pc:spChg chg="mod">
          <ac:chgData name="Amalie Paulsen" userId="39cddf5216acb62b" providerId="LiveId" clId="{7755D160-27B6-4487-9DD6-D54C7AA62582}" dt="2023-09-18T12:43:13.396" v="8782" actId="20577"/>
          <ac:spMkLst>
            <pc:docMk/>
            <pc:sldMk cId="2443804446" sldId="268"/>
            <ac:spMk id="4" creationId="{0838ED9E-7238-4FB0-0E95-3643711E8ADA}"/>
          </ac:spMkLst>
        </pc:spChg>
      </pc:sldChg>
      <pc:sldChg chg="addSp delSp modSp add mod modAnim modNotesTx">
        <pc:chgData name="Amalie Paulsen" userId="39cddf5216acb62b" providerId="LiveId" clId="{7755D160-27B6-4487-9DD6-D54C7AA62582}" dt="2023-09-20T11:06:46.721" v="16641" actId="478"/>
        <pc:sldMkLst>
          <pc:docMk/>
          <pc:sldMk cId="1135279040" sldId="269"/>
        </pc:sldMkLst>
        <pc:spChg chg="mod">
          <ac:chgData name="Amalie Paulsen" userId="39cddf5216acb62b" providerId="LiveId" clId="{7755D160-27B6-4487-9DD6-D54C7AA62582}" dt="2023-09-20T09:20:09.658" v="14817" actId="20577"/>
          <ac:spMkLst>
            <pc:docMk/>
            <pc:sldMk cId="1135279040" sldId="269"/>
            <ac:spMk id="2" creationId="{BCF2CB1A-AD95-D7EF-16EB-02EB70BD971F}"/>
          </ac:spMkLst>
        </pc:spChg>
        <pc:spChg chg="del">
          <ac:chgData name="Amalie Paulsen" userId="39cddf5216acb62b" providerId="LiveId" clId="{7755D160-27B6-4487-9DD6-D54C7AA62582}" dt="2023-09-15T07:01:44.411" v="1154" actId="478"/>
          <ac:spMkLst>
            <pc:docMk/>
            <pc:sldMk cId="1135279040" sldId="269"/>
            <ac:spMk id="4" creationId="{5F4CD91D-1AD4-AB94-1C29-F9CD96799AD7}"/>
          </ac:spMkLst>
        </pc:spChg>
        <pc:spChg chg="add del mod">
          <ac:chgData name="Amalie Paulsen" userId="39cddf5216acb62b" providerId="LiveId" clId="{7755D160-27B6-4487-9DD6-D54C7AA62582}" dt="2023-09-20T11:06:46.721" v="16641" actId="478"/>
          <ac:spMkLst>
            <pc:docMk/>
            <pc:sldMk cId="1135279040" sldId="269"/>
            <ac:spMk id="4" creationId="{D23B4A76-B0C8-04E0-67C7-DFA6BE31421C}"/>
          </ac:spMkLst>
        </pc:spChg>
        <pc:spChg chg="add del mod">
          <ac:chgData name="Amalie Paulsen" userId="39cddf5216acb62b" providerId="LiveId" clId="{7755D160-27B6-4487-9DD6-D54C7AA62582}" dt="2023-09-15T06:52:24.739" v="1036" actId="21"/>
          <ac:spMkLst>
            <pc:docMk/>
            <pc:sldMk cId="1135279040" sldId="269"/>
            <ac:spMk id="5" creationId="{F05C7FE7-F49B-015F-8228-4F4CA0299D8D}"/>
          </ac:spMkLst>
        </pc:spChg>
        <pc:spChg chg="add mod">
          <ac:chgData name="Amalie Paulsen" userId="39cddf5216acb62b" providerId="LiveId" clId="{7755D160-27B6-4487-9DD6-D54C7AA62582}" dt="2023-09-19T15:23:17.596" v="8937" actId="1076"/>
          <ac:spMkLst>
            <pc:docMk/>
            <pc:sldMk cId="1135279040" sldId="269"/>
            <ac:spMk id="6" creationId="{F1B16FDF-A9F2-6E35-DD82-E831934EA18B}"/>
          </ac:spMkLst>
        </pc:spChg>
        <pc:spChg chg="add mod">
          <ac:chgData name="Amalie Paulsen" userId="39cddf5216acb62b" providerId="LiveId" clId="{7755D160-27B6-4487-9DD6-D54C7AA62582}" dt="2023-09-15T08:36:14.407" v="1691" actId="14100"/>
          <ac:spMkLst>
            <pc:docMk/>
            <pc:sldMk cId="1135279040" sldId="269"/>
            <ac:spMk id="7" creationId="{263D2134-CAB4-3BD5-F442-E1741E16ED56}"/>
          </ac:spMkLst>
        </pc:spChg>
        <pc:spChg chg="add mod">
          <ac:chgData name="Amalie Paulsen" userId="39cddf5216acb62b" providerId="LiveId" clId="{7755D160-27B6-4487-9DD6-D54C7AA62582}" dt="2023-09-15T08:36:14.407" v="1691" actId="14100"/>
          <ac:spMkLst>
            <pc:docMk/>
            <pc:sldMk cId="1135279040" sldId="269"/>
            <ac:spMk id="8" creationId="{499ACD9C-83AA-71BF-CF16-9161856B8A56}"/>
          </ac:spMkLst>
        </pc:spChg>
        <pc:spChg chg="add del mod">
          <ac:chgData name="Amalie Paulsen" userId="39cddf5216acb62b" providerId="LiveId" clId="{7755D160-27B6-4487-9DD6-D54C7AA62582}" dt="2023-09-15T06:55:18.992" v="1082"/>
          <ac:spMkLst>
            <pc:docMk/>
            <pc:sldMk cId="1135279040" sldId="269"/>
            <ac:spMk id="10" creationId="{4F841E5D-45B1-901F-D2C9-C98E4FE84600}"/>
          </ac:spMkLst>
        </pc:spChg>
        <pc:spChg chg="add mod">
          <ac:chgData name="Amalie Paulsen" userId="39cddf5216acb62b" providerId="LiveId" clId="{7755D160-27B6-4487-9DD6-D54C7AA62582}" dt="2023-09-19T15:23:19.865" v="8938" actId="1076"/>
          <ac:spMkLst>
            <pc:docMk/>
            <pc:sldMk cId="1135279040" sldId="269"/>
            <ac:spMk id="10" creationId="{A910D880-3359-0208-5E28-66F2D14EEFAA}"/>
          </ac:spMkLst>
        </pc:spChg>
        <pc:spChg chg="add del mod">
          <ac:chgData name="Amalie Paulsen" userId="39cddf5216acb62b" providerId="LiveId" clId="{7755D160-27B6-4487-9DD6-D54C7AA62582}" dt="2023-09-20T11:06:44.341" v="16640" actId="478"/>
          <ac:spMkLst>
            <pc:docMk/>
            <pc:sldMk cId="1135279040" sldId="269"/>
            <ac:spMk id="11" creationId="{BB2034DE-A094-0B1D-F6CC-5C83136987C3}"/>
          </ac:spMkLst>
        </pc:spChg>
        <pc:spChg chg="add del mod">
          <ac:chgData name="Amalie Paulsen" userId="39cddf5216acb62b" providerId="LiveId" clId="{7755D160-27B6-4487-9DD6-D54C7AA62582}" dt="2023-09-15T06:57:45.409" v="1106"/>
          <ac:spMkLst>
            <pc:docMk/>
            <pc:sldMk cId="1135279040" sldId="269"/>
            <ac:spMk id="12" creationId="{81509EF5-084A-E1DD-E2E7-30526C9C7F1D}"/>
          </ac:spMkLst>
        </pc:spChg>
        <pc:spChg chg="add del mod">
          <ac:chgData name="Amalie Paulsen" userId="39cddf5216acb62b" providerId="LiveId" clId="{7755D160-27B6-4487-9DD6-D54C7AA62582}" dt="2023-09-20T11:06:40.384" v="16636" actId="478"/>
          <ac:spMkLst>
            <pc:docMk/>
            <pc:sldMk cId="1135279040" sldId="269"/>
            <ac:spMk id="12" creationId="{DE075472-E170-6813-121E-0159BD153426}"/>
          </ac:spMkLst>
        </pc:spChg>
        <pc:spChg chg="add del mod">
          <ac:chgData name="Amalie Paulsen" userId="39cddf5216acb62b" providerId="LiveId" clId="{7755D160-27B6-4487-9DD6-D54C7AA62582}" dt="2023-09-15T06:59:06.012" v="1133"/>
          <ac:spMkLst>
            <pc:docMk/>
            <pc:sldMk cId="1135279040" sldId="269"/>
            <ac:spMk id="14" creationId="{CCE1ECB7-CC50-169A-3A51-24D5B72FC494}"/>
          </ac:spMkLst>
        </pc:spChg>
        <pc:spChg chg="add mod">
          <ac:chgData name="Amalie Paulsen" userId="39cddf5216acb62b" providerId="LiveId" clId="{7755D160-27B6-4487-9DD6-D54C7AA62582}" dt="2023-09-19T15:23:08.193" v="8933" actId="1076"/>
          <ac:spMkLst>
            <pc:docMk/>
            <pc:sldMk cId="1135279040" sldId="269"/>
            <ac:spMk id="16" creationId="{E50707F9-7590-FB62-6571-035D6A704A62}"/>
          </ac:spMkLst>
        </pc:spChg>
        <pc:spChg chg="add mod">
          <ac:chgData name="Amalie Paulsen" userId="39cddf5216acb62b" providerId="LiveId" clId="{7755D160-27B6-4487-9DD6-D54C7AA62582}" dt="2023-09-15T08:36:14.407" v="1691" actId="14100"/>
          <ac:spMkLst>
            <pc:docMk/>
            <pc:sldMk cId="1135279040" sldId="269"/>
            <ac:spMk id="19" creationId="{1BEB0789-B724-009A-B963-933BB26D0DC6}"/>
          </ac:spMkLst>
        </pc:spChg>
        <pc:spChg chg="add mod">
          <ac:chgData name="Amalie Paulsen" userId="39cddf5216acb62b" providerId="LiveId" clId="{7755D160-27B6-4487-9DD6-D54C7AA62582}" dt="2023-09-15T08:36:14.407" v="1691" actId="14100"/>
          <ac:spMkLst>
            <pc:docMk/>
            <pc:sldMk cId="1135279040" sldId="269"/>
            <ac:spMk id="20" creationId="{4350B0AC-2B89-48B7-C5FC-4B2C8C5C4589}"/>
          </ac:spMkLst>
        </pc:spChg>
        <pc:spChg chg="add mod">
          <ac:chgData name="Amalie Paulsen" userId="39cddf5216acb62b" providerId="LiveId" clId="{7755D160-27B6-4487-9DD6-D54C7AA62582}" dt="2023-09-15T08:36:14.407" v="1691" actId="14100"/>
          <ac:spMkLst>
            <pc:docMk/>
            <pc:sldMk cId="1135279040" sldId="269"/>
            <ac:spMk id="21" creationId="{C2955B10-468B-7F08-C502-ED0FB6CF592F}"/>
          </ac:spMkLst>
        </pc:spChg>
        <pc:spChg chg="add mod">
          <ac:chgData name="Amalie Paulsen" userId="39cddf5216acb62b" providerId="LiveId" clId="{7755D160-27B6-4487-9DD6-D54C7AA62582}" dt="2023-09-15T08:36:14.407" v="1691" actId="14100"/>
          <ac:spMkLst>
            <pc:docMk/>
            <pc:sldMk cId="1135279040" sldId="269"/>
            <ac:spMk id="22" creationId="{918ED4B9-F5BC-A395-893C-66F3A348184A}"/>
          </ac:spMkLst>
        </pc:spChg>
        <pc:spChg chg="add mod">
          <ac:chgData name="Amalie Paulsen" userId="39cddf5216acb62b" providerId="LiveId" clId="{7755D160-27B6-4487-9DD6-D54C7AA62582}" dt="2023-09-15T08:36:14.407" v="1691" actId="14100"/>
          <ac:spMkLst>
            <pc:docMk/>
            <pc:sldMk cId="1135279040" sldId="269"/>
            <ac:spMk id="23" creationId="{80872685-D74A-102E-4F9A-DB3BD690C241}"/>
          </ac:spMkLst>
        </pc:spChg>
        <pc:spChg chg="add mod">
          <ac:chgData name="Amalie Paulsen" userId="39cddf5216acb62b" providerId="LiveId" clId="{7755D160-27B6-4487-9DD6-D54C7AA62582}" dt="2023-09-15T08:36:14.407" v="1691" actId="14100"/>
          <ac:spMkLst>
            <pc:docMk/>
            <pc:sldMk cId="1135279040" sldId="269"/>
            <ac:spMk id="24" creationId="{001B1FDB-E8BD-A18F-E9A1-A40DF50B7B08}"/>
          </ac:spMkLst>
        </pc:spChg>
        <pc:spChg chg="add mod">
          <ac:chgData name="Amalie Paulsen" userId="39cddf5216acb62b" providerId="LiveId" clId="{7755D160-27B6-4487-9DD6-D54C7AA62582}" dt="2023-09-15T08:36:14.407" v="1691" actId="14100"/>
          <ac:spMkLst>
            <pc:docMk/>
            <pc:sldMk cId="1135279040" sldId="269"/>
            <ac:spMk id="25" creationId="{BD4DBA43-F959-3E99-EBA9-0C0173F21817}"/>
          </ac:spMkLst>
        </pc:spChg>
        <pc:spChg chg="add mod">
          <ac:chgData name="Amalie Paulsen" userId="39cddf5216acb62b" providerId="LiveId" clId="{7755D160-27B6-4487-9DD6-D54C7AA62582}" dt="2023-09-15T08:36:14.407" v="1691" actId="14100"/>
          <ac:spMkLst>
            <pc:docMk/>
            <pc:sldMk cId="1135279040" sldId="269"/>
            <ac:spMk id="26" creationId="{C5E4351A-31B4-F91C-CEB3-F9A331B43EA3}"/>
          </ac:spMkLst>
        </pc:spChg>
        <pc:picChg chg="add mod ord">
          <ac:chgData name="Amalie Paulsen" userId="39cddf5216acb62b" providerId="LiveId" clId="{7755D160-27B6-4487-9DD6-D54C7AA62582}" dt="2023-09-15T08:36:14.407" v="1691" actId="14100"/>
          <ac:picMkLst>
            <pc:docMk/>
            <pc:sldMk cId="1135279040" sldId="269"/>
            <ac:picMk id="5" creationId="{039902D7-B357-FA05-E3D1-CE84CABD10DD}"/>
          </ac:picMkLst>
        </pc:picChg>
        <pc:picChg chg="del mod">
          <ac:chgData name="Amalie Paulsen" userId="39cddf5216acb62b" providerId="LiveId" clId="{7755D160-27B6-4487-9DD6-D54C7AA62582}" dt="2023-09-15T08:33:06.295" v="1668" actId="478"/>
          <ac:picMkLst>
            <pc:docMk/>
            <pc:sldMk cId="1135279040" sldId="269"/>
            <ac:picMk id="6" creationId="{791FEB4D-32F2-363E-671B-FFD824944732}"/>
          </ac:picMkLst>
        </pc:picChg>
        <pc:picChg chg="add del mod">
          <ac:chgData name="Amalie Paulsen" userId="39cddf5216acb62b" providerId="LiveId" clId="{7755D160-27B6-4487-9DD6-D54C7AA62582}" dt="2023-09-15T06:55:18.992" v="1082"/>
          <ac:picMkLst>
            <pc:docMk/>
            <pc:sldMk cId="1135279040" sldId="269"/>
            <ac:picMk id="9" creationId="{8EFC0396-A580-5B28-424A-B98F4EEC5DF7}"/>
          </ac:picMkLst>
        </pc:picChg>
        <pc:picChg chg="add del">
          <ac:chgData name="Amalie Paulsen" userId="39cddf5216acb62b" providerId="LiveId" clId="{7755D160-27B6-4487-9DD6-D54C7AA62582}" dt="2023-09-15T08:36:00.853" v="1689" actId="22"/>
          <ac:picMkLst>
            <pc:docMk/>
            <pc:sldMk cId="1135279040" sldId="269"/>
            <ac:picMk id="10" creationId="{40E41616-B025-63A9-C5C9-FC0E2078AC35}"/>
          </ac:picMkLst>
        </pc:picChg>
        <pc:picChg chg="add del mod ord">
          <ac:chgData name="Amalie Paulsen" userId="39cddf5216acb62b" providerId="LiveId" clId="{7755D160-27B6-4487-9DD6-D54C7AA62582}" dt="2023-09-15T06:57:45.409" v="1106"/>
          <ac:picMkLst>
            <pc:docMk/>
            <pc:sldMk cId="1135279040" sldId="269"/>
            <ac:picMk id="11" creationId="{7BE7FC2E-A570-D947-665B-8518344EB914}"/>
          </ac:picMkLst>
        </pc:picChg>
        <pc:picChg chg="add del mod">
          <ac:chgData name="Amalie Paulsen" userId="39cddf5216acb62b" providerId="LiveId" clId="{7755D160-27B6-4487-9DD6-D54C7AA62582}" dt="2023-09-15T06:59:06.012" v="1133"/>
          <ac:picMkLst>
            <pc:docMk/>
            <pc:sldMk cId="1135279040" sldId="269"/>
            <ac:picMk id="13" creationId="{4824922E-8AA5-FF41-C671-3481D3CE1E9F}"/>
          </ac:picMkLst>
        </pc:picChg>
        <pc:picChg chg="add mod">
          <ac:chgData name="Amalie Paulsen" userId="39cddf5216acb62b" providerId="LiveId" clId="{7755D160-27B6-4487-9DD6-D54C7AA62582}" dt="2023-09-15T08:36:14.407" v="1691" actId="14100"/>
          <ac:picMkLst>
            <pc:docMk/>
            <pc:sldMk cId="1135279040" sldId="269"/>
            <ac:picMk id="15" creationId="{85CB6CA1-5188-F69E-EADE-9016C91FFAD6}"/>
          </ac:picMkLst>
        </pc:picChg>
        <pc:inkChg chg="add mod">
          <ac:chgData name="Amalie Paulsen" userId="39cddf5216acb62b" providerId="LiveId" clId="{7755D160-27B6-4487-9DD6-D54C7AA62582}" dt="2023-09-19T15:23:16.033" v="8936" actId="14100"/>
          <ac:inkMkLst>
            <pc:docMk/>
            <pc:sldMk cId="1135279040" sldId="269"/>
            <ac:inkMk id="9" creationId="{97E4E8A6-8FA6-9442-FDD3-CE84D0046B1F}"/>
          </ac:inkMkLst>
        </pc:inkChg>
        <pc:inkChg chg="add mod">
          <ac:chgData name="Amalie Paulsen" userId="39cddf5216acb62b" providerId="LiveId" clId="{7755D160-27B6-4487-9DD6-D54C7AA62582}" dt="2023-09-20T10:08:37.869" v="14875" actId="14100"/>
          <ac:inkMkLst>
            <pc:docMk/>
            <pc:sldMk cId="1135279040" sldId="269"/>
            <ac:inkMk id="13" creationId="{623AF137-5F3A-F0D3-FDBC-F846D6B4E029}"/>
          </ac:inkMkLst>
        </pc:inkChg>
        <pc:cxnChg chg="add del">
          <ac:chgData name="Amalie Paulsen" userId="39cddf5216acb62b" providerId="LiveId" clId="{7755D160-27B6-4487-9DD6-D54C7AA62582}" dt="2023-09-15T07:01:35.721" v="1153" actId="11529"/>
          <ac:cxnSpMkLst>
            <pc:docMk/>
            <pc:sldMk cId="1135279040" sldId="269"/>
            <ac:cxnSpMk id="18" creationId="{B46AFEEB-D5A4-665B-867C-477C62C8CC0A}"/>
          </ac:cxnSpMkLst>
        </pc:cxnChg>
      </pc:sldChg>
      <pc:sldChg chg="addSp delSp modSp add del mod">
        <pc:chgData name="Amalie Paulsen" userId="39cddf5216acb62b" providerId="LiveId" clId="{7755D160-27B6-4487-9DD6-D54C7AA62582}" dt="2023-09-15T09:59:17.587" v="2025" actId="47"/>
        <pc:sldMkLst>
          <pc:docMk/>
          <pc:sldMk cId="290954728" sldId="270"/>
        </pc:sldMkLst>
        <pc:spChg chg="add del mod">
          <ac:chgData name="Amalie Paulsen" userId="39cddf5216acb62b" providerId="LiveId" clId="{7755D160-27B6-4487-9DD6-D54C7AA62582}" dt="2023-09-15T08:27:08.973" v="1625" actId="21"/>
          <ac:spMkLst>
            <pc:docMk/>
            <pc:sldMk cId="290954728" sldId="270"/>
            <ac:spMk id="4" creationId="{B8CC7BB8-D3FB-9364-3174-C137C2E510E6}"/>
          </ac:spMkLst>
        </pc:spChg>
        <pc:spChg chg="del">
          <ac:chgData name="Amalie Paulsen" userId="39cddf5216acb62b" providerId="LiveId" clId="{7755D160-27B6-4487-9DD6-D54C7AA62582}" dt="2023-09-15T08:26:26.455" v="1618" actId="478"/>
          <ac:spMkLst>
            <pc:docMk/>
            <pc:sldMk cId="290954728" sldId="270"/>
            <ac:spMk id="9" creationId="{177DC598-2A0C-71DA-ABEA-3011035FD9F9}"/>
          </ac:spMkLst>
        </pc:spChg>
        <pc:picChg chg="del mod modCrop">
          <ac:chgData name="Amalie Paulsen" userId="39cddf5216acb62b" providerId="LiveId" clId="{7755D160-27B6-4487-9DD6-D54C7AA62582}" dt="2023-09-15T08:27:08.973" v="1625" actId="21"/>
          <ac:picMkLst>
            <pc:docMk/>
            <pc:sldMk cId="290954728" sldId="270"/>
            <ac:picMk id="8" creationId="{D52EEDB5-54CD-B7BE-98DB-C2790643B615}"/>
          </ac:picMkLst>
        </pc:picChg>
        <pc:picChg chg="del">
          <ac:chgData name="Amalie Paulsen" userId="39cddf5216acb62b" providerId="LiveId" clId="{7755D160-27B6-4487-9DD6-D54C7AA62582}" dt="2023-09-15T08:26:20.828" v="1616" actId="478"/>
          <ac:picMkLst>
            <pc:docMk/>
            <pc:sldMk cId="290954728" sldId="270"/>
            <ac:picMk id="13" creationId="{A71B23CD-C406-DE4F-AB7A-0E6A578BD3BC}"/>
          </ac:picMkLst>
        </pc:picChg>
        <pc:cxnChg chg="del">
          <ac:chgData name="Amalie Paulsen" userId="39cddf5216acb62b" providerId="LiveId" clId="{7755D160-27B6-4487-9DD6-D54C7AA62582}" dt="2023-09-15T08:26:18.924" v="1615" actId="478"/>
          <ac:cxnSpMkLst>
            <pc:docMk/>
            <pc:sldMk cId="290954728" sldId="270"/>
            <ac:cxnSpMk id="7" creationId="{660204E6-2ED0-71DE-E1DC-37C10226662F}"/>
          </ac:cxnSpMkLst>
        </pc:cxnChg>
        <pc:cxnChg chg="del">
          <ac:chgData name="Amalie Paulsen" userId="39cddf5216acb62b" providerId="LiveId" clId="{7755D160-27B6-4487-9DD6-D54C7AA62582}" dt="2023-09-15T08:26:21.882" v="1617" actId="478"/>
          <ac:cxnSpMkLst>
            <pc:docMk/>
            <pc:sldMk cId="290954728" sldId="270"/>
            <ac:cxnSpMk id="11" creationId="{8D5070D2-BA44-8F41-A2BD-4A359F29DDA2}"/>
          </ac:cxnSpMkLst>
        </pc:cxnChg>
        <pc:cxnChg chg="del">
          <ac:chgData name="Amalie Paulsen" userId="39cddf5216acb62b" providerId="LiveId" clId="{7755D160-27B6-4487-9DD6-D54C7AA62582}" dt="2023-09-15T08:26:18.924" v="1615" actId="478"/>
          <ac:cxnSpMkLst>
            <pc:docMk/>
            <pc:sldMk cId="290954728" sldId="270"/>
            <ac:cxnSpMk id="16" creationId="{E8905A46-BE30-E5F6-7A58-69D231201A09}"/>
          </ac:cxnSpMkLst>
        </pc:cxnChg>
        <pc:cxnChg chg="del">
          <ac:chgData name="Amalie Paulsen" userId="39cddf5216acb62b" providerId="LiveId" clId="{7755D160-27B6-4487-9DD6-D54C7AA62582}" dt="2023-09-15T08:26:18.924" v="1615" actId="478"/>
          <ac:cxnSpMkLst>
            <pc:docMk/>
            <pc:sldMk cId="290954728" sldId="270"/>
            <ac:cxnSpMk id="18" creationId="{B08E5DCB-FD74-F12C-A96E-A92CDEC1EABE}"/>
          </ac:cxnSpMkLst>
        </pc:cxnChg>
        <pc:cxnChg chg="del">
          <ac:chgData name="Amalie Paulsen" userId="39cddf5216acb62b" providerId="LiveId" clId="{7755D160-27B6-4487-9DD6-D54C7AA62582}" dt="2023-09-15T08:26:18.924" v="1615" actId="478"/>
          <ac:cxnSpMkLst>
            <pc:docMk/>
            <pc:sldMk cId="290954728" sldId="270"/>
            <ac:cxnSpMk id="20" creationId="{A4F8C3F3-B808-9AAB-77AB-D1F262E97D33}"/>
          </ac:cxnSpMkLst>
        </pc:cxnChg>
        <pc:cxnChg chg="del">
          <ac:chgData name="Amalie Paulsen" userId="39cddf5216acb62b" providerId="LiveId" clId="{7755D160-27B6-4487-9DD6-D54C7AA62582}" dt="2023-09-15T08:26:18.924" v="1615" actId="478"/>
          <ac:cxnSpMkLst>
            <pc:docMk/>
            <pc:sldMk cId="290954728" sldId="270"/>
            <ac:cxnSpMk id="23" creationId="{FEC46FC0-02C4-8FF6-997E-FABD05769C3A}"/>
          </ac:cxnSpMkLst>
        </pc:cxnChg>
      </pc:sldChg>
      <pc:sldChg chg="addSp delSp modSp add del mod delAnim modAnim modNotesTx">
        <pc:chgData name="Amalie Paulsen" userId="39cddf5216acb62b" providerId="LiveId" clId="{7755D160-27B6-4487-9DD6-D54C7AA62582}" dt="2023-09-18T12:31:57.401" v="8707" actId="47"/>
        <pc:sldMkLst>
          <pc:docMk/>
          <pc:sldMk cId="2463400742" sldId="271"/>
        </pc:sldMkLst>
        <pc:spChg chg="mod">
          <ac:chgData name="Amalie Paulsen" userId="39cddf5216acb62b" providerId="LiveId" clId="{7755D160-27B6-4487-9DD6-D54C7AA62582}" dt="2023-09-18T08:06:00.585" v="5020" actId="20577"/>
          <ac:spMkLst>
            <pc:docMk/>
            <pc:sldMk cId="2463400742" sldId="271"/>
            <ac:spMk id="2" creationId="{BCF2CB1A-AD95-D7EF-16EB-02EB70BD971F}"/>
          </ac:spMkLst>
        </pc:spChg>
        <pc:spChg chg="add del mod">
          <ac:chgData name="Amalie Paulsen" userId="39cddf5216acb62b" providerId="LiveId" clId="{7755D160-27B6-4487-9DD6-D54C7AA62582}" dt="2023-09-15T09:38:23.209" v="1898" actId="478"/>
          <ac:spMkLst>
            <pc:docMk/>
            <pc:sldMk cId="2463400742" sldId="271"/>
            <ac:spMk id="14" creationId="{9C12E2EA-FD6A-FB13-8586-FFF340230331}"/>
          </ac:spMkLst>
        </pc:spChg>
        <pc:spChg chg="add del mod">
          <ac:chgData name="Amalie Paulsen" userId="39cddf5216acb62b" providerId="LiveId" clId="{7755D160-27B6-4487-9DD6-D54C7AA62582}" dt="2023-09-15T11:32:07.704" v="3013" actId="478"/>
          <ac:spMkLst>
            <pc:docMk/>
            <pc:sldMk cId="2463400742" sldId="271"/>
            <ac:spMk id="25" creationId="{82843CBC-4311-1D40-1493-C013854C2119}"/>
          </ac:spMkLst>
        </pc:spChg>
        <pc:spChg chg="del mod">
          <ac:chgData name="Amalie Paulsen" userId="39cddf5216acb62b" providerId="LiveId" clId="{7755D160-27B6-4487-9DD6-D54C7AA62582}" dt="2023-09-15T11:32:19.779" v="3016" actId="478"/>
          <ac:spMkLst>
            <pc:docMk/>
            <pc:sldMk cId="2463400742" sldId="271"/>
            <ac:spMk id="31" creationId="{5D33563A-0E3F-CEAA-6E7E-EECBE64ECC26}"/>
          </ac:spMkLst>
        </pc:spChg>
        <pc:spChg chg="add mod">
          <ac:chgData name="Amalie Paulsen" userId="39cddf5216acb62b" providerId="LiveId" clId="{7755D160-27B6-4487-9DD6-D54C7AA62582}" dt="2023-09-15T11:04:36.445" v="2071" actId="2711"/>
          <ac:spMkLst>
            <pc:docMk/>
            <pc:sldMk cId="2463400742" sldId="271"/>
            <ac:spMk id="88" creationId="{E416B585-B930-111E-FAA1-4A5BB327EDEA}"/>
          </ac:spMkLst>
        </pc:spChg>
        <pc:spChg chg="add mod">
          <ac:chgData name="Amalie Paulsen" userId="39cddf5216acb62b" providerId="LiveId" clId="{7755D160-27B6-4487-9DD6-D54C7AA62582}" dt="2023-09-15T11:05:25.409" v="2079" actId="1076"/>
          <ac:spMkLst>
            <pc:docMk/>
            <pc:sldMk cId="2463400742" sldId="271"/>
            <ac:spMk id="89" creationId="{B4B6816B-D8F5-6DAE-C8CA-1D114B1F2A4B}"/>
          </ac:spMkLst>
        </pc:spChg>
        <pc:graphicFrameChg chg="add del mod">
          <ac:chgData name="Amalie Paulsen" userId="39cddf5216acb62b" providerId="LiveId" clId="{7755D160-27B6-4487-9DD6-D54C7AA62582}" dt="2023-09-15T09:29:31.006" v="1860" actId="478"/>
          <ac:graphicFrameMkLst>
            <pc:docMk/>
            <pc:sldMk cId="2463400742" sldId="271"/>
            <ac:graphicFrameMk id="28" creationId="{2F9C058C-2D8D-4AAE-C7AF-2D36D15449B6}"/>
          </ac:graphicFrameMkLst>
        </pc:graphicFrameChg>
        <pc:picChg chg="add del mod">
          <ac:chgData name="Amalie Paulsen" userId="39cddf5216acb62b" providerId="LiveId" clId="{7755D160-27B6-4487-9DD6-D54C7AA62582}" dt="2023-09-15T08:35:19.998" v="1687" actId="478"/>
          <ac:picMkLst>
            <pc:docMk/>
            <pc:sldMk cId="2463400742" sldId="271"/>
            <ac:picMk id="5" creationId="{0B27C56F-0700-B96F-84CB-75407A9D2827}"/>
          </ac:picMkLst>
        </pc:picChg>
        <pc:picChg chg="mod ord">
          <ac:chgData name="Amalie Paulsen" userId="39cddf5216acb62b" providerId="LiveId" clId="{7755D160-27B6-4487-9DD6-D54C7AA62582}" dt="2023-09-15T08:40:13.149" v="1747" actId="167"/>
          <ac:picMkLst>
            <pc:docMk/>
            <pc:sldMk cId="2463400742" sldId="271"/>
            <ac:picMk id="8" creationId="{D52EEDB5-54CD-B7BE-98DB-C2790643B615}"/>
          </ac:picMkLst>
        </pc:picChg>
        <pc:picChg chg="add del mod modCrop">
          <ac:chgData name="Amalie Paulsen" userId="39cddf5216acb62b" providerId="LiveId" clId="{7755D160-27B6-4487-9DD6-D54C7AA62582}" dt="2023-09-15T08:43:28.495" v="1797" actId="478"/>
          <ac:picMkLst>
            <pc:docMk/>
            <pc:sldMk cId="2463400742" sldId="271"/>
            <ac:picMk id="10" creationId="{442C0685-67F8-9F9D-274D-00798F7D9E96}"/>
          </ac:picMkLst>
        </pc:picChg>
        <pc:picChg chg="add del mod modCrop">
          <ac:chgData name="Amalie Paulsen" userId="39cddf5216acb62b" providerId="LiveId" clId="{7755D160-27B6-4487-9DD6-D54C7AA62582}" dt="2023-09-15T09:38:21.979" v="1897" actId="478"/>
          <ac:picMkLst>
            <pc:docMk/>
            <pc:sldMk cId="2463400742" sldId="271"/>
            <ac:picMk id="12" creationId="{C3CF1FFD-F559-AC26-34F7-CDE5786A6088}"/>
          </ac:picMkLst>
        </pc:picChg>
        <pc:picChg chg="add del mod">
          <ac:chgData name="Amalie Paulsen" userId="39cddf5216acb62b" providerId="LiveId" clId="{7755D160-27B6-4487-9DD6-D54C7AA62582}" dt="2023-09-15T09:30:45.842" v="1863" actId="478"/>
          <ac:picMkLst>
            <pc:docMk/>
            <pc:sldMk cId="2463400742" sldId="271"/>
            <ac:picMk id="13" creationId="{A71B23CD-C406-DE4F-AB7A-0E6A578BD3BC}"/>
          </ac:picMkLst>
        </pc:picChg>
        <pc:picChg chg="add del mod">
          <ac:chgData name="Amalie Paulsen" userId="39cddf5216acb62b" providerId="LiveId" clId="{7755D160-27B6-4487-9DD6-D54C7AA62582}" dt="2023-09-15T11:32:07.704" v="3013" actId="478"/>
          <ac:picMkLst>
            <pc:docMk/>
            <pc:sldMk cId="2463400742" sldId="271"/>
            <ac:picMk id="24" creationId="{EDE18453-A2FA-A08C-B5E8-A2D14E9BBBC2}"/>
          </ac:picMkLst>
        </pc:picChg>
        <pc:picChg chg="del mod">
          <ac:chgData name="Amalie Paulsen" userId="39cddf5216acb62b" providerId="LiveId" clId="{7755D160-27B6-4487-9DD6-D54C7AA62582}" dt="2023-09-15T08:40:41.878" v="1755" actId="478"/>
          <ac:picMkLst>
            <pc:docMk/>
            <pc:sldMk cId="2463400742" sldId="271"/>
            <ac:picMk id="30" creationId="{465EF742-8EA8-0156-F6B7-E552A56BE27B}"/>
          </ac:picMkLst>
        </pc:picChg>
        <pc:picChg chg="add del mod modCrop">
          <ac:chgData name="Amalie Paulsen" userId="39cddf5216acb62b" providerId="LiveId" clId="{7755D160-27B6-4487-9DD6-D54C7AA62582}" dt="2023-09-15T09:37:10.498" v="1879" actId="478"/>
          <ac:picMkLst>
            <pc:docMk/>
            <pc:sldMk cId="2463400742" sldId="271"/>
            <ac:picMk id="32" creationId="{D57EC3CC-1957-9A64-0DB0-F247D1A76AD5}"/>
          </ac:picMkLst>
        </pc:picChg>
        <pc:picChg chg="add del mod">
          <ac:chgData name="Amalie Paulsen" userId="39cddf5216acb62b" providerId="LiveId" clId="{7755D160-27B6-4487-9DD6-D54C7AA62582}" dt="2023-09-15T09:54:11.661" v="1968" actId="478"/>
          <ac:picMkLst>
            <pc:docMk/>
            <pc:sldMk cId="2463400742" sldId="271"/>
            <ac:picMk id="34" creationId="{A9C0E076-C676-6343-EAD9-07BB496BACFC}"/>
          </ac:picMkLst>
        </pc:picChg>
        <pc:picChg chg="add del mod">
          <ac:chgData name="Amalie Paulsen" userId="39cddf5216acb62b" providerId="LiveId" clId="{7755D160-27B6-4487-9DD6-D54C7AA62582}" dt="2023-09-15T09:55:14.691" v="1978" actId="478"/>
          <ac:picMkLst>
            <pc:docMk/>
            <pc:sldMk cId="2463400742" sldId="271"/>
            <ac:picMk id="66" creationId="{0FC4722E-E44C-4348-CA4F-EEF580E24653}"/>
          </ac:picMkLst>
        </pc:picChg>
        <pc:picChg chg="add del mod">
          <ac:chgData name="Amalie Paulsen" userId="39cddf5216acb62b" providerId="LiveId" clId="{7755D160-27B6-4487-9DD6-D54C7AA62582}" dt="2023-09-15T09:56:15.298" v="1982" actId="478"/>
          <ac:picMkLst>
            <pc:docMk/>
            <pc:sldMk cId="2463400742" sldId="271"/>
            <ac:picMk id="68" creationId="{6B85E42C-BA68-457C-D744-382D91F466F0}"/>
          </ac:picMkLst>
        </pc:picChg>
        <pc:picChg chg="add del mod">
          <ac:chgData name="Amalie Paulsen" userId="39cddf5216acb62b" providerId="LiveId" clId="{7755D160-27B6-4487-9DD6-D54C7AA62582}" dt="2023-09-15T09:56:50.710" v="1988" actId="478"/>
          <ac:picMkLst>
            <pc:docMk/>
            <pc:sldMk cId="2463400742" sldId="271"/>
            <ac:picMk id="70" creationId="{24B76966-62FC-F9A3-649D-145C5D99C9ED}"/>
          </ac:picMkLst>
        </pc:picChg>
        <pc:picChg chg="add del mod">
          <ac:chgData name="Amalie Paulsen" userId="39cddf5216acb62b" providerId="LiveId" clId="{7755D160-27B6-4487-9DD6-D54C7AA62582}" dt="2023-09-15T09:57:05.818" v="1995" actId="478"/>
          <ac:picMkLst>
            <pc:docMk/>
            <pc:sldMk cId="2463400742" sldId="271"/>
            <ac:picMk id="72" creationId="{D91216B1-8035-6F98-D25A-38A1D6BA887A}"/>
          </ac:picMkLst>
        </pc:picChg>
        <pc:picChg chg="add del mod">
          <ac:chgData name="Amalie Paulsen" userId="39cddf5216acb62b" providerId="LiveId" clId="{7755D160-27B6-4487-9DD6-D54C7AA62582}" dt="2023-09-15T09:57:55.755" v="2007" actId="478"/>
          <ac:picMkLst>
            <pc:docMk/>
            <pc:sldMk cId="2463400742" sldId="271"/>
            <ac:picMk id="74" creationId="{6CCAE82E-88A1-3382-0E15-3987B0552D88}"/>
          </ac:picMkLst>
        </pc:picChg>
        <pc:picChg chg="add del mod">
          <ac:chgData name="Amalie Paulsen" userId="39cddf5216acb62b" providerId="LiveId" clId="{7755D160-27B6-4487-9DD6-D54C7AA62582}" dt="2023-09-15T09:58:16.316" v="2012" actId="478"/>
          <ac:picMkLst>
            <pc:docMk/>
            <pc:sldMk cId="2463400742" sldId="271"/>
            <ac:picMk id="76" creationId="{502AFD2E-72AD-8B05-90D9-A2481C4A8A0A}"/>
          </ac:picMkLst>
        </pc:picChg>
        <pc:picChg chg="add del mod">
          <ac:chgData name="Amalie Paulsen" userId="39cddf5216acb62b" providerId="LiveId" clId="{7755D160-27B6-4487-9DD6-D54C7AA62582}" dt="2023-09-15T11:32:07.704" v="3013" actId="478"/>
          <ac:picMkLst>
            <pc:docMk/>
            <pc:sldMk cId="2463400742" sldId="271"/>
            <ac:picMk id="78" creationId="{4F839754-9972-FB99-CEFF-25E6D057E3C3}"/>
          </ac:picMkLst>
        </pc:picChg>
        <pc:picChg chg="add mod">
          <ac:chgData name="Amalie Paulsen" userId="39cddf5216acb62b" providerId="LiveId" clId="{7755D160-27B6-4487-9DD6-D54C7AA62582}" dt="2023-09-15T11:32:27.959" v="3019" actId="1076"/>
          <ac:picMkLst>
            <pc:docMk/>
            <pc:sldMk cId="2463400742" sldId="271"/>
            <ac:picMk id="91" creationId="{727CC647-7DE0-0CEA-E8D7-A301BDB500C6}"/>
          </ac:picMkLst>
        </pc:picChg>
        <pc:picChg chg="add mod">
          <ac:chgData name="Amalie Paulsen" userId="39cddf5216acb62b" providerId="LiveId" clId="{7755D160-27B6-4487-9DD6-D54C7AA62582}" dt="2023-09-15T11:33:16.059" v="3026" actId="1076"/>
          <ac:picMkLst>
            <pc:docMk/>
            <pc:sldMk cId="2463400742" sldId="271"/>
            <ac:picMk id="93" creationId="{41E876E5-99BE-B03F-3391-3D714E71051C}"/>
          </ac:picMkLst>
        </pc:picChg>
        <pc:picChg chg="add mod">
          <ac:chgData name="Amalie Paulsen" userId="39cddf5216acb62b" providerId="LiveId" clId="{7755D160-27B6-4487-9DD6-D54C7AA62582}" dt="2023-09-15T11:33:20.933" v="3029" actId="1076"/>
          <ac:picMkLst>
            <pc:docMk/>
            <pc:sldMk cId="2463400742" sldId="271"/>
            <ac:picMk id="95" creationId="{1F4123EF-9D02-4B2F-C214-D8AEB72E6B32}"/>
          </ac:picMkLst>
        </pc:picChg>
        <pc:cxnChg chg="add del mod">
          <ac:chgData name="Amalie Paulsen" userId="39cddf5216acb62b" providerId="LiveId" clId="{7755D160-27B6-4487-9DD6-D54C7AA62582}" dt="2023-09-15T09:42:57.694" v="1953" actId="478"/>
          <ac:cxnSpMkLst>
            <pc:docMk/>
            <pc:sldMk cId="2463400742" sldId="271"/>
            <ac:cxnSpMk id="7" creationId="{660204E6-2ED0-71DE-E1DC-37C10226662F}"/>
          </ac:cxnSpMkLst>
        </pc:cxnChg>
        <pc:cxnChg chg="del mod">
          <ac:chgData name="Amalie Paulsen" userId="39cddf5216acb62b" providerId="LiveId" clId="{7755D160-27B6-4487-9DD6-D54C7AA62582}" dt="2023-09-15T08:43:19.408" v="1794" actId="478"/>
          <ac:cxnSpMkLst>
            <pc:docMk/>
            <pc:sldMk cId="2463400742" sldId="271"/>
            <ac:cxnSpMk id="11" creationId="{8D5070D2-BA44-8F41-A2BD-4A359F29DDA2}"/>
          </ac:cxnSpMkLst>
        </pc:cxnChg>
        <pc:cxnChg chg="add del mod">
          <ac:chgData name="Amalie Paulsen" userId="39cddf5216acb62b" providerId="LiveId" clId="{7755D160-27B6-4487-9DD6-D54C7AA62582}" dt="2023-09-15T09:42:17.863" v="1947" actId="21"/>
          <ac:cxnSpMkLst>
            <pc:docMk/>
            <pc:sldMk cId="2463400742" sldId="271"/>
            <ac:cxnSpMk id="16" creationId="{E8905A46-BE30-E5F6-7A58-69D231201A09}"/>
          </ac:cxnSpMkLst>
        </pc:cxnChg>
        <pc:cxnChg chg="add del mod">
          <ac:chgData name="Amalie Paulsen" userId="39cddf5216acb62b" providerId="LiveId" clId="{7755D160-27B6-4487-9DD6-D54C7AA62582}" dt="2023-09-15T11:32:15.478" v="3014" actId="478"/>
          <ac:cxnSpMkLst>
            <pc:docMk/>
            <pc:sldMk cId="2463400742" sldId="271"/>
            <ac:cxnSpMk id="17" creationId="{4A8CFF0C-3DFE-EC72-023C-6190830407C8}"/>
          </ac:cxnSpMkLst>
        </pc:cxnChg>
        <pc:cxnChg chg="add del mod">
          <ac:chgData name="Amalie Paulsen" userId="39cddf5216acb62b" providerId="LiveId" clId="{7755D160-27B6-4487-9DD6-D54C7AA62582}" dt="2023-09-15T09:42:57.694" v="1953" actId="478"/>
          <ac:cxnSpMkLst>
            <pc:docMk/>
            <pc:sldMk cId="2463400742" sldId="271"/>
            <ac:cxnSpMk id="18" creationId="{B08E5DCB-FD74-F12C-A96E-A92CDEC1EABE}"/>
          </ac:cxnSpMkLst>
        </pc:cxnChg>
        <pc:cxnChg chg="add del mod">
          <ac:chgData name="Amalie Paulsen" userId="39cddf5216acb62b" providerId="LiveId" clId="{7755D160-27B6-4487-9DD6-D54C7AA62582}" dt="2023-09-15T11:32:16.653" v="3015" actId="478"/>
          <ac:cxnSpMkLst>
            <pc:docMk/>
            <pc:sldMk cId="2463400742" sldId="271"/>
            <ac:cxnSpMk id="19" creationId="{6E828897-B771-FDFE-15CB-B4FE0AF7BE69}"/>
          </ac:cxnSpMkLst>
        </pc:cxnChg>
        <pc:cxnChg chg="add del mod">
          <ac:chgData name="Amalie Paulsen" userId="39cddf5216acb62b" providerId="LiveId" clId="{7755D160-27B6-4487-9DD6-D54C7AA62582}" dt="2023-09-15T09:40:56.930" v="1928" actId="478"/>
          <ac:cxnSpMkLst>
            <pc:docMk/>
            <pc:sldMk cId="2463400742" sldId="271"/>
            <ac:cxnSpMk id="20" creationId="{A4F8C3F3-B808-9AAB-77AB-D1F262E97D33}"/>
          </ac:cxnSpMkLst>
        </pc:cxnChg>
        <pc:cxnChg chg="add del mod">
          <ac:chgData name="Amalie Paulsen" userId="39cddf5216acb62b" providerId="LiveId" clId="{7755D160-27B6-4487-9DD6-D54C7AA62582}" dt="2023-09-15T09:40:55.439" v="1927" actId="478"/>
          <ac:cxnSpMkLst>
            <pc:docMk/>
            <pc:sldMk cId="2463400742" sldId="271"/>
            <ac:cxnSpMk id="23" creationId="{FEC46FC0-02C4-8FF6-997E-FABD05769C3A}"/>
          </ac:cxnSpMkLst>
        </pc:cxnChg>
        <pc:cxnChg chg="add del mod">
          <ac:chgData name="Amalie Paulsen" userId="39cddf5216acb62b" providerId="LiveId" clId="{7755D160-27B6-4487-9DD6-D54C7AA62582}" dt="2023-09-15T09:42:57.694" v="1953" actId="478"/>
          <ac:cxnSpMkLst>
            <pc:docMk/>
            <pc:sldMk cId="2463400742" sldId="271"/>
            <ac:cxnSpMk id="38" creationId="{CF1DB165-FB71-260F-7218-BAA33B90A36D}"/>
          </ac:cxnSpMkLst>
        </pc:cxnChg>
        <pc:cxnChg chg="add del mod">
          <ac:chgData name="Amalie Paulsen" userId="39cddf5216acb62b" providerId="LiveId" clId="{7755D160-27B6-4487-9DD6-D54C7AA62582}" dt="2023-09-15T09:42:57.694" v="1953" actId="478"/>
          <ac:cxnSpMkLst>
            <pc:docMk/>
            <pc:sldMk cId="2463400742" sldId="271"/>
            <ac:cxnSpMk id="39" creationId="{524A484D-0D23-BC60-F570-7335CFF30790}"/>
          </ac:cxnSpMkLst>
        </pc:cxnChg>
        <pc:cxnChg chg="add del mod">
          <ac:chgData name="Amalie Paulsen" userId="39cddf5216acb62b" providerId="LiveId" clId="{7755D160-27B6-4487-9DD6-D54C7AA62582}" dt="2023-09-15T09:42:57.694" v="1953" actId="478"/>
          <ac:cxnSpMkLst>
            <pc:docMk/>
            <pc:sldMk cId="2463400742" sldId="271"/>
            <ac:cxnSpMk id="40" creationId="{4006744A-43EE-A274-6C62-9F40503AD36A}"/>
          </ac:cxnSpMkLst>
        </pc:cxnChg>
        <pc:cxnChg chg="add del mod">
          <ac:chgData name="Amalie Paulsen" userId="39cddf5216acb62b" providerId="LiveId" clId="{7755D160-27B6-4487-9DD6-D54C7AA62582}" dt="2023-09-15T09:41:19.851" v="1932" actId="11529"/>
          <ac:cxnSpMkLst>
            <pc:docMk/>
            <pc:sldMk cId="2463400742" sldId="271"/>
            <ac:cxnSpMk id="44" creationId="{EECF5F2F-589F-FC4F-BF54-DEEBE1BE7ADE}"/>
          </ac:cxnSpMkLst>
        </pc:cxnChg>
        <pc:cxnChg chg="add del mod">
          <ac:chgData name="Amalie Paulsen" userId="39cddf5216acb62b" providerId="LiveId" clId="{7755D160-27B6-4487-9DD6-D54C7AA62582}" dt="2023-09-15T09:43:00.070" v="1954" actId="478"/>
          <ac:cxnSpMkLst>
            <pc:docMk/>
            <pc:sldMk cId="2463400742" sldId="271"/>
            <ac:cxnSpMk id="46" creationId="{69B7C444-9132-1A74-0157-4F96541B6208}"/>
          </ac:cxnSpMkLst>
        </pc:cxnChg>
        <pc:cxnChg chg="add del mod">
          <ac:chgData name="Amalie Paulsen" userId="39cddf5216acb62b" providerId="LiveId" clId="{7755D160-27B6-4487-9DD6-D54C7AA62582}" dt="2023-09-15T09:43:00.070" v="1954" actId="478"/>
          <ac:cxnSpMkLst>
            <pc:docMk/>
            <pc:sldMk cId="2463400742" sldId="271"/>
            <ac:cxnSpMk id="47" creationId="{866DC15A-D9E7-5E59-E2F0-3CC5E996A3F9}"/>
          </ac:cxnSpMkLst>
        </pc:cxnChg>
        <pc:cxnChg chg="add del mod">
          <ac:chgData name="Amalie Paulsen" userId="39cddf5216acb62b" providerId="LiveId" clId="{7755D160-27B6-4487-9DD6-D54C7AA62582}" dt="2023-09-15T09:42:57.694" v="1953" actId="478"/>
          <ac:cxnSpMkLst>
            <pc:docMk/>
            <pc:sldMk cId="2463400742" sldId="271"/>
            <ac:cxnSpMk id="54" creationId="{6A71DFD7-3C6E-B87D-C1FC-36E44AF077A4}"/>
          </ac:cxnSpMkLst>
        </pc:cxnChg>
        <pc:cxnChg chg="add del mod">
          <ac:chgData name="Amalie Paulsen" userId="39cddf5216acb62b" providerId="LiveId" clId="{7755D160-27B6-4487-9DD6-D54C7AA62582}" dt="2023-09-15T11:00:12.133" v="2026" actId="478"/>
          <ac:cxnSpMkLst>
            <pc:docMk/>
            <pc:sldMk cId="2463400742" sldId="271"/>
            <ac:cxnSpMk id="57" creationId="{0C0D9187-FE72-A3AB-4CE8-FB2ED0BF830E}"/>
          </ac:cxnSpMkLst>
        </pc:cxnChg>
        <pc:cxnChg chg="add mod">
          <ac:chgData name="Amalie Paulsen" userId="39cddf5216acb62b" providerId="LiveId" clId="{7755D160-27B6-4487-9DD6-D54C7AA62582}" dt="2023-09-15T11:03:22.169" v="2034" actId="1076"/>
          <ac:cxnSpMkLst>
            <pc:docMk/>
            <pc:sldMk cId="2463400742" sldId="271"/>
            <ac:cxnSpMk id="80" creationId="{CA1D0B62-115D-43C9-CE54-668BF1DD3C20}"/>
          </ac:cxnSpMkLst>
        </pc:cxnChg>
        <pc:cxnChg chg="add mod">
          <ac:chgData name="Amalie Paulsen" userId="39cddf5216acb62b" providerId="LiveId" clId="{7755D160-27B6-4487-9DD6-D54C7AA62582}" dt="2023-09-15T11:04:00.416" v="2065" actId="1076"/>
          <ac:cxnSpMkLst>
            <pc:docMk/>
            <pc:sldMk cId="2463400742" sldId="271"/>
            <ac:cxnSpMk id="81" creationId="{913D94C1-9F94-7A31-A9C7-381196FB263A}"/>
          </ac:cxnSpMkLst>
        </pc:cxnChg>
      </pc:sldChg>
      <pc:sldChg chg="addSp delSp modSp add del mod delAnim modAnim modNotesTx">
        <pc:chgData name="Amalie Paulsen" userId="39cddf5216acb62b" providerId="LiveId" clId="{7755D160-27B6-4487-9DD6-D54C7AA62582}" dt="2023-09-20T07:31:11.768" v="11650" actId="47"/>
        <pc:sldMkLst>
          <pc:docMk/>
          <pc:sldMk cId="3474511750" sldId="272"/>
        </pc:sldMkLst>
        <pc:spChg chg="mod">
          <ac:chgData name="Amalie Paulsen" userId="39cddf5216acb62b" providerId="LiveId" clId="{7755D160-27B6-4487-9DD6-D54C7AA62582}" dt="2023-09-20T07:30:22.325" v="11627" actId="20577"/>
          <ac:spMkLst>
            <pc:docMk/>
            <pc:sldMk cId="3474511750" sldId="272"/>
            <ac:spMk id="2" creationId="{BCF2CB1A-AD95-D7EF-16EB-02EB70BD971F}"/>
          </ac:spMkLst>
        </pc:spChg>
        <pc:spChg chg="mod">
          <ac:chgData name="Amalie Paulsen" userId="39cddf5216acb62b" providerId="LiveId" clId="{7755D160-27B6-4487-9DD6-D54C7AA62582}" dt="2023-09-18T08:05:31.169" v="5005" actId="1076"/>
          <ac:spMkLst>
            <pc:docMk/>
            <pc:sldMk cId="3474511750" sldId="272"/>
            <ac:spMk id="9" creationId="{177DC598-2A0C-71DA-ABEA-3011035FD9F9}"/>
          </ac:spMkLst>
        </pc:spChg>
        <pc:spChg chg="mod">
          <ac:chgData name="Amalie Paulsen" userId="39cddf5216acb62b" providerId="LiveId" clId="{7755D160-27B6-4487-9DD6-D54C7AA62582}" dt="2023-09-18T08:05:31.169" v="5005" actId="1076"/>
          <ac:spMkLst>
            <pc:docMk/>
            <pc:sldMk cId="3474511750" sldId="272"/>
            <ac:spMk id="25" creationId="{82843CBC-4311-1D40-1493-C013854C2119}"/>
          </ac:spMkLst>
        </pc:spChg>
        <pc:spChg chg="mod">
          <ac:chgData name="Amalie Paulsen" userId="39cddf5216acb62b" providerId="LiveId" clId="{7755D160-27B6-4487-9DD6-D54C7AA62582}" dt="2023-09-18T08:05:31.169" v="5005" actId="1076"/>
          <ac:spMkLst>
            <pc:docMk/>
            <pc:sldMk cId="3474511750" sldId="272"/>
            <ac:spMk id="31" creationId="{5D33563A-0E3F-CEAA-6E7E-EECBE64ECC26}"/>
          </ac:spMkLst>
        </pc:spChg>
        <pc:spChg chg="mod">
          <ac:chgData name="Amalie Paulsen" userId="39cddf5216acb62b" providerId="LiveId" clId="{7755D160-27B6-4487-9DD6-D54C7AA62582}" dt="2023-09-18T08:05:31.169" v="5005" actId="1076"/>
          <ac:spMkLst>
            <pc:docMk/>
            <pc:sldMk cId="3474511750" sldId="272"/>
            <ac:spMk id="88" creationId="{E416B585-B930-111E-FAA1-4A5BB327EDEA}"/>
          </ac:spMkLst>
        </pc:spChg>
        <pc:spChg chg="mod">
          <ac:chgData name="Amalie Paulsen" userId="39cddf5216acb62b" providerId="LiveId" clId="{7755D160-27B6-4487-9DD6-D54C7AA62582}" dt="2023-09-18T08:05:31.169" v="5005" actId="1076"/>
          <ac:spMkLst>
            <pc:docMk/>
            <pc:sldMk cId="3474511750" sldId="272"/>
            <ac:spMk id="89" creationId="{B4B6816B-D8F5-6DAE-C8CA-1D114B1F2A4B}"/>
          </ac:spMkLst>
        </pc:spChg>
        <pc:picChg chg="add del mod">
          <ac:chgData name="Amalie Paulsen" userId="39cddf5216acb62b" providerId="LiveId" clId="{7755D160-27B6-4487-9DD6-D54C7AA62582}" dt="2023-09-20T07:30:53.009" v="11646" actId="21"/>
          <ac:picMkLst>
            <pc:docMk/>
            <pc:sldMk cId="3474511750" sldId="272"/>
            <ac:picMk id="5" creationId="{B35D0DB0-94FC-E992-4DD1-A5AE659FBBA5}"/>
          </ac:picMkLst>
        </pc:picChg>
        <pc:picChg chg="add del mod">
          <ac:chgData name="Amalie Paulsen" userId="39cddf5216acb62b" providerId="LiveId" clId="{7755D160-27B6-4487-9DD6-D54C7AA62582}" dt="2023-09-20T07:30:53.009" v="11646" actId="21"/>
          <ac:picMkLst>
            <pc:docMk/>
            <pc:sldMk cId="3474511750" sldId="272"/>
            <ac:picMk id="7" creationId="{D9606BD1-3076-2E3A-171E-0B880DC64BEE}"/>
          </ac:picMkLst>
        </pc:picChg>
        <pc:picChg chg="mod">
          <ac:chgData name="Amalie Paulsen" userId="39cddf5216acb62b" providerId="LiveId" clId="{7755D160-27B6-4487-9DD6-D54C7AA62582}" dt="2023-09-18T08:05:31.169" v="5005" actId="1076"/>
          <ac:picMkLst>
            <pc:docMk/>
            <pc:sldMk cId="3474511750" sldId="272"/>
            <ac:picMk id="8" creationId="{D52EEDB5-54CD-B7BE-98DB-C2790643B615}"/>
          </ac:picMkLst>
        </pc:picChg>
        <pc:picChg chg="add del mod">
          <ac:chgData name="Amalie Paulsen" userId="39cddf5216acb62b" providerId="LiveId" clId="{7755D160-27B6-4487-9DD6-D54C7AA62582}" dt="2023-09-20T07:30:53.009" v="11646" actId="21"/>
          <ac:picMkLst>
            <pc:docMk/>
            <pc:sldMk cId="3474511750" sldId="272"/>
            <ac:picMk id="11" creationId="{97B0B71C-CE5B-815D-687A-5833818B89A4}"/>
          </ac:picMkLst>
        </pc:picChg>
        <pc:picChg chg="add del mod">
          <ac:chgData name="Amalie Paulsen" userId="39cddf5216acb62b" providerId="LiveId" clId="{7755D160-27B6-4487-9DD6-D54C7AA62582}" dt="2023-09-20T07:30:53.009" v="11646" actId="21"/>
          <ac:picMkLst>
            <pc:docMk/>
            <pc:sldMk cId="3474511750" sldId="272"/>
            <ac:picMk id="13" creationId="{0F2BAB5D-7891-9865-7E33-A64AF12FC77C}"/>
          </ac:picMkLst>
        </pc:picChg>
        <pc:picChg chg="add del mod">
          <ac:chgData name="Amalie Paulsen" userId="39cddf5216acb62b" providerId="LiveId" clId="{7755D160-27B6-4487-9DD6-D54C7AA62582}" dt="2023-09-20T07:30:53.009" v="11646" actId="21"/>
          <ac:picMkLst>
            <pc:docMk/>
            <pc:sldMk cId="3474511750" sldId="272"/>
            <ac:picMk id="15" creationId="{6BE33F81-6514-2150-4B4F-C6AB0B433E77}"/>
          </ac:picMkLst>
        </pc:picChg>
        <pc:picChg chg="add del mod">
          <ac:chgData name="Amalie Paulsen" userId="39cddf5216acb62b" providerId="LiveId" clId="{7755D160-27B6-4487-9DD6-D54C7AA62582}" dt="2023-09-18T08:13:51.251" v="5619" actId="478"/>
          <ac:picMkLst>
            <pc:docMk/>
            <pc:sldMk cId="3474511750" sldId="272"/>
            <ac:picMk id="18" creationId="{02E21BD9-6A13-4606-BED1-1193749D20C0}"/>
          </ac:picMkLst>
        </pc:picChg>
        <pc:picChg chg="add del mod">
          <ac:chgData name="Amalie Paulsen" userId="39cddf5216acb62b" providerId="LiveId" clId="{7755D160-27B6-4487-9DD6-D54C7AA62582}" dt="2023-09-20T07:30:53.009" v="11646" actId="21"/>
          <ac:picMkLst>
            <pc:docMk/>
            <pc:sldMk cId="3474511750" sldId="272"/>
            <ac:picMk id="21" creationId="{94089321-2C8A-99D3-1916-0872534009BC}"/>
          </ac:picMkLst>
        </pc:picChg>
        <pc:picChg chg="mod">
          <ac:chgData name="Amalie Paulsen" userId="39cddf5216acb62b" providerId="LiveId" clId="{7755D160-27B6-4487-9DD6-D54C7AA62582}" dt="2023-09-18T08:05:31.169" v="5005" actId="1076"/>
          <ac:picMkLst>
            <pc:docMk/>
            <pc:sldMk cId="3474511750" sldId="272"/>
            <ac:picMk id="24" creationId="{EDE18453-A2FA-A08C-B5E8-A2D14E9BBBC2}"/>
          </ac:picMkLst>
        </pc:picChg>
        <pc:picChg chg="mod">
          <ac:chgData name="Amalie Paulsen" userId="39cddf5216acb62b" providerId="LiveId" clId="{7755D160-27B6-4487-9DD6-D54C7AA62582}" dt="2023-09-18T08:05:31.169" v="5005" actId="1076"/>
          <ac:picMkLst>
            <pc:docMk/>
            <pc:sldMk cId="3474511750" sldId="272"/>
            <ac:picMk id="78" creationId="{4F839754-9972-FB99-CEFF-25E6D057E3C3}"/>
          </ac:picMkLst>
        </pc:picChg>
        <pc:cxnChg chg="mod">
          <ac:chgData name="Amalie Paulsen" userId="39cddf5216acb62b" providerId="LiveId" clId="{7755D160-27B6-4487-9DD6-D54C7AA62582}" dt="2023-09-18T08:05:31.169" v="5005" actId="1076"/>
          <ac:cxnSpMkLst>
            <pc:docMk/>
            <pc:sldMk cId="3474511750" sldId="272"/>
            <ac:cxnSpMk id="17" creationId="{4A8CFF0C-3DFE-EC72-023C-6190830407C8}"/>
          </ac:cxnSpMkLst>
        </pc:cxnChg>
        <pc:cxnChg chg="mod">
          <ac:chgData name="Amalie Paulsen" userId="39cddf5216acb62b" providerId="LiveId" clId="{7755D160-27B6-4487-9DD6-D54C7AA62582}" dt="2023-09-18T08:05:31.169" v="5005" actId="1076"/>
          <ac:cxnSpMkLst>
            <pc:docMk/>
            <pc:sldMk cId="3474511750" sldId="272"/>
            <ac:cxnSpMk id="19" creationId="{6E828897-B771-FDFE-15CB-B4FE0AF7BE69}"/>
          </ac:cxnSpMkLst>
        </pc:cxnChg>
        <pc:cxnChg chg="mod">
          <ac:chgData name="Amalie Paulsen" userId="39cddf5216acb62b" providerId="LiveId" clId="{7755D160-27B6-4487-9DD6-D54C7AA62582}" dt="2023-09-18T08:05:31.169" v="5005" actId="1076"/>
          <ac:cxnSpMkLst>
            <pc:docMk/>
            <pc:sldMk cId="3474511750" sldId="272"/>
            <ac:cxnSpMk id="80" creationId="{CA1D0B62-115D-43C9-CE54-668BF1DD3C20}"/>
          </ac:cxnSpMkLst>
        </pc:cxnChg>
        <pc:cxnChg chg="mod">
          <ac:chgData name="Amalie Paulsen" userId="39cddf5216acb62b" providerId="LiveId" clId="{7755D160-27B6-4487-9DD6-D54C7AA62582}" dt="2023-09-18T08:05:31.169" v="5005" actId="1076"/>
          <ac:cxnSpMkLst>
            <pc:docMk/>
            <pc:sldMk cId="3474511750" sldId="272"/>
            <ac:cxnSpMk id="81" creationId="{913D94C1-9F94-7A31-A9C7-381196FB263A}"/>
          </ac:cxnSpMkLst>
        </pc:cxnChg>
      </pc:sldChg>
      <pc:sldChg chg="addSp delSp modSp add del mod ord modAnim modNotesTx">
        <pc:chgData name="Amalie Paulsen" userId="39cddf5216acb62b" providerId="LiveId" clId="{7755D160-27B6-4487-9DD6-D54C7AA62582}" dt="2023-09-19T15:56:27.482" v="9916" actId="47"/>
        <pc:sldMkLst>
          <pc:docMk/>
          <pc:sldMk cId="3777676811" sldId="273"/>
        </pc:sldMkLst>
        <pc:spChg chg="mod">
          <ac:chgData name="Amalie Paulsen" userId="39cddf5216acb62b" providerId="LiveId" clId="{7755D160-27B6-4487-9DD6-D54C7AA62582}" dt="2023-09-18T09:45:38.530" v="6963" actId="20577"/>
          <ac:spMkLst>
            <pc:docMk/>
            <pc:sldMk cId="3777676811" sldId="273"/>
            <ac:spMk id="2" creationId="{FEA5ECC3-7191-04F4-70A2-F9C923F74F24}"/>
          </ac:spMkLst>
        </pc:spChg>
        <pc:spChg chg="del">
          <ac:chgData name="Amalie Paulsen" userId="39cddf5216acb62b" providerId="LiveId" clId="{7755D160-27B6-4487-9DD6-D54C7AA62582}" dt="2023-09-15T11:17:47.281" v="2702"/>
          <ac:spMkLst>
            <pc:docMk/>
            <pc:sldMk cId="3777676811" sldId="273"/>
            <ac:spMk id="4" creationId="{1A158DAB-2A27-4C42-2402-545CD3D95EFB}"/>
          </ac:spMkLst>
        </pc:spChg>
        <pc:spChg chg="add mod">
          <ac:chgData name="Amalie Paulsen" userId="39cddf5216acb62b" providerId="LiveId" clId="{7755D160-27B6-4487-9DD6-D54C7AA62582}" dt="2023-09-15T11:25:26.016" v="2739" actId="1076"/>
          <ac:spMkLst>
            <pc:docMk/>
            <pc:sldMk cId="3777676811" sldId="273"/>
            <ac:spMk id="6" creationId="{020EDC3D-D9DD-25C2-6A69-729229D31439}"/>
          </ac:spMkLst>
        </pc:spChg>
        <pc:spChg chg="add mod">
          <ac:chgData name="Amalie Paulsen" userId="39cddf5216acb62b" providerId="LiveId" clId="{7755D160-27B6-4487-9DD6-D54C7AA62582}" dt="2023-09-15T11:24:38.700" v="2728" actId="13822"/>
          <ac:spMkLst>
            <pc:docMk/>
            <pc:sldMk cId="3777676811" sldId="273"/>
            <ac:spMk id="10" creationId="{54A1EC85-47F3-F290-1E06-9D8B78E6DBC0}"/>
          </ac:spMkLst>
        </pc:spChg>
        <pc:spChg chg="add mod">
          <ac:chgData name="Amalie Paulsen" userId="39cddf5216acb62b" providerId="LiveId" clId="{7755D160-27B6-4487-9DD6-D54C7AA62582}" dt="2023-09-15T11:25:19.401" v="2738" actId="1076"/>
          <ac:spMkLst>
            <pc:docMk/>
            <pc:sldMk cId="3777676811" sldId="273"/>
            <ac:spMk id="13" creationId="{801BFF10-B49B-C210-CB33-833BAB71A735}"/>
          </ac:spMkLst>
        </pc:spChg>
        <pc:spChg chg="add mod">
          <ac:chgData name="Amalie Paulsen" userId="39cddf5216acb62b" providerId="LiveId" clId="{7755D160-27B6-4487-9DD6-D54C7AA62582}" dt="2023-09-15T11:26:49.076" v="2771" actId="1076"/>
          <ac:spMkLst>
            <pc:docMk/>
            <pc:sldMk cId="3777676811" sldId="273"/>
            <ac:spMk id="14" creationId="{7EAF71F4-1D4B-AC35-45A8-CE5061226ECC}"/>
          </ac:spMkLst>
        </pc:spChg>
        <pc:spChg chg="add mod">
          <ac:chgData name="Amalie Paulsen" userId="39cddf5216acb62b" providerId="LiveId" clId="{7755D160-27B6-4487-9DD6-D54C7AA62582}" dt="2023-09-15T11:26:52.117" v="2772" actId="1076"/>
          <ac:spMkLst>
            <pc:docMk/>
            <pc:sldMk cId="3777676811" sldId="273"/>
            <ac:spMk id="15" creationId="{1DF269CA-BE1F-6186-C05E-1FE182F06673}"/>
          </ac:spMkLst>
        </pc:spChg>
        <pc:spChg chg="add del mod">
          <ac:chgData name="Amalie Paulsen" userId="39cddf5216acb62b" providerId="LiveId" clId="{7755D160-27B6-4487-9DD6-D54C7AA62582}" dt="2023-09-15T11:25:37.261" v="2755"/>
          <ac:spMkLst>
            <pc:docMk/>
            <pc:sldMk cId="3777676811" sldId="273"/>
            <ac:spMk id="16" creationId="{2EE8D51E-3EC6-97EF-8D0B-17DD965A1E7C}"/>
          </ac:spMkLst>
        </pc:spChg>
        <pc:spChg chg="add del mod">
          <ac:chgData name="Amalie Paulsen" userId="39cddf5216acb62b" providerId="LiveId" clId="{7755D160-27B6-4487-9DD6-D54C7AA62582}" dt="2023-09-15T11:25:36.776" v="2754"/>
          <ac:spMkLst>
            <pc:docMk/>
            <pc:sldMk cId="3777676811" sldId="273"/>
            <ac:spMk id="17" creationId="{7CAE5E87-6EF1-7C68-0E5A-7079037B36A8}"/>
          </ac:spMkLst>
        </pc:spChg>
        <pc:spChg chg="add del mod">
          <ac:chgData name="Amalie Paulsen" userId="39cddf5216acb62b" providerId="LiveId" clId="{7755D160-27B6-4487-9DD6-D54C7AA62582}" dt="2023-09-15T11:25:36.609" v="2753"/>
          <ac:spMkLst>
            <pc:docMk/>
            <pc:sldMk cId="3777676811" sldId="273"/>
            <ac:spMk id="18" creationId="{5438047F-E0F1-17F6-91C2-B8B6F5D96FFB}"/>
          </ac:spMkLst>
        </pc:spChg>
        <pc:spChg chg="add del mod">
          <ac:chgData name="Amalie Paulsen" userId="39cddf5216acb62b" providerId="LiveId" clId="{7755D160-27B6-4487-9DD6-D54C7AA62582}" dt="2023-09-15T11:25:36.444" v="2752"/>
          <ac:spMkLst>
            <pc:docMk/>
            <pc:sldMk cId="3777676811" sldId="273"/>
            <ac:spMk id="19" creationId="{00898351-826C-2479-2FB0-4D6319244190}"/>
          </ac:spMkLst>
        </pc:spChg>
        <pc:spChg chg="add del mod">
          <ac:chgData name="Amalie Paulsen" userId="39cddf5216acb62b" providerId="LiveId" clId="{7755D160-27B6-4487-9DD6-D54C7AA62582}" dt="2023-09-15T11:25:36.259" v="2751"/>
          <ac:spMkLst>
            <pc:docMk/>
            <pc:sldMk cId="3777676811" sldId="273"/>
            <ac:spMk id="20" creationId="{3BDE3211-80A4-86BD-8FD9-3A9138486009}"/>
          </ac:spMkLst>
        </pc:spChg>
        <pc:spChg chg="add del mod">
          <ac:chgData name="Amalie Paulsen" userId="39cddf5216acb62b" providerId="LiveId" clId="{7755D160-27B6-4487-9DD6-D54C7AA62582}" dt="2023-09-15T11:25:36.025" v="2750"/>
          <ac:spMkLst>
            <pc:docMk/>
            <pc:sldMk cId="3777676811" sldId="273"/>
            <ac:spMk id="21" creationId="{8224A535-C9E1-C153-AE89-AD04417BC76C}"/>
          </ac:spMkLst>
        </pc:spChg>
        <pc:spChg chg="add del mod">
          <ac:chgData name="Amalie Paulsen" userId="39cddf5216acb62b" providerId="LiveId" clId="{7755D160-27B6-4487-9DD6-D54C7AA62582}" dt="2023-09-15T11:25:35.619" v="2749"/>
          <ac:spMkLst>
            <pc:docMk/>
            <pc:sldMk cId="3777676811" sldId="273"/>
            <ac:spMk id="22" creationId="{672A3350-8335-51BD-84E9-9B7F312A44DB}"/>
          </ac:spMkLst>
        </pc:spChg>
        <pc:spChg chg="add del mod">
          <ac:chgData name="Amalie Paulsen" userId="39cddf5216acb62b" providerId="LiveId" clId="{7755D160-27B6-4487-9DD6-D54C7AA62582}" dt="2023-09-15T11:26:38.845" v="2770" actId="478"/>
          <ac:spMkLst>
            <pc:docMk/>
            <pc:sldMk cId="3777676811" sldId="273"/>
            <ac:spMk id="23" creationId="{2ADA90FD-4B19-3D31-FC5D-EB736F8197EB}"/>
          </ac:spMkLst>
        </pc:spChg>
        <pc:picChg chg="add mod">
          <ac:chgData name="Amalie Paulsen" userId="39cddf5216acb62b" providerId="LiveId" clId="{7755D160-27B6-4487-9DD6-D54C7AA62582}" dt="2023-09-15T11:26:04.849" v="2765" actId="1076"/>
          <ac:picMkLst>
            <pc:docMk/>
            <pc:sldMk cId="3777676811" sldId="273"/>
            <ac:picMk id="5" creationId="{5346FDB1-0D08-9255-54A4-33E682B5AE4D}"/>
          </ac:picMkLst>
        </pc:picChg>
        <pc:inkChg chg="add del">
          <ac:chgData name="Amalie Paulsen" userId="39cddf5216acb62b" providerId="LiveId" clId="{7755D160-27B6-4487-9DD6-D54C7AA62582}" dt="2023-09-15T11:24:31.380" v="2726" actId="9405"/>
          <ac:inkMkLst>
            <pc:docMk/>
            <pc:sldMk cId="3777676811" sldId="273"/>
            <ac:inkMk id="7" creationId="{92634DC9-04D0-819B-46E6-830162D082AA}"/>
          </ac:inkMkLst>
        </pc:inkChg>
        <pc:inkChg chg="add del">
          <ac:chgData name="Amalie Paulsen" userId="39cddf5216acb62b" providerId="LiveId" clId="{7755D160-27B6-4487-9DD6-D54C7AA62582}" dt="2023-09-15T11:24:30.956" v="2725" actId="9405"/>
          <ac:inkMkLst>
            <pc:docMk/>
            <pc:sldMk cId="3777676811" sldId="273"/>
            <ac:inkMk id="8" creationId="{8EC6A106-A9F0-D0E5-FC24-F4CDF119386E}"/>
          </ac:inkMkLst>
        </pc:inkChg>
        <pc:inkChg chg="add del">
          <ac:chgData name="Amalie Paulsen" userId="39cddf5216acb62b" providerId="LiveId" clId="{7755D160-27B6-4487-9DD6-D54C7AA62582}" dt="2023-09-15T11:24:29.693" v="2724" actId="9405"/>
          <ac:inkMkLst>
            <pc:docMk/>
            <pc:sldMk cId="3777676811" sldId="273"/>
            <ac:inkMk id="9" creationId="{B3EA54A2-B21A-42C9-6BA7-E80054661C41}"/>
          </ac:inkMkLst>
        </pc:inkChg>
        <pc:inkChg chg="add">
          <ac:chgData name="Amalie Paulsen" userId="39cddf5216acb62b" providerId="LiveId" clId="{7755D160-27B6-4487-9DD6-D54C7AA62582}" dt="2023-09-15T11:24:59.716" v="2729" actId="9405"/>
          <ac:inkMkLst>
            <pc:docMk/>
            <pc:sldMk cId="3777676811" sldId="273"/>
            <ac:inkMk id="11" creationId="{10D71E99-3BC2-48BB-EAAE-43521D6B1227}"/>
          </ac:inkMkLst>
        </pc:inkChg>
        <pc:inkChg chg="add">
          <ac:chgData name="Amalie Paulsen" userId="39cddf5216acb62b" providerId="LiveId" clId="{7755D160-27B6-4487-9DD6-D54C7AA62582}" dt="2023-09-15T11:25:04.061" v="2730" actId="9405"/>
          <ac:inkMkLst>
            <pc:docMk/>
            <pc:sldMk cId="3777676811" sldId="273"/>
            <ac:inkMk id="12" creationId="{6E90C77C-6068-CC84-EE6A-96CEC476F140}"/>
          </ac:inkMkLst>
        </pc:inkChg>
      </pc:sldChg>
      <pc:sldChg chg="addSp delSp modSp add del mod modAnim modNotesTx">
        <pc:chgData name="Amalie Paulsen" userId="39cddf5216acb62b" providerId="LiveId" clId="{7755D160-27B6-4487-9DD6-D54C7AA62582}" dt="2023-09-20T10:30:52.028" v="15322"/>
        <pc:sldMkLst>
          <pc:docMk/>
          <pc:sldMk cId="2265325165" sldId="274"/>
        </pc:sldMkLst>
        <pc:spChg chg="mod">
          <ac:chgData name="Amalie Paulsen" userId="39cddf5216acb62b" providerId="LiveId" clId="{7755D160-27B6-4487-9DD6-D54C7AA62582}" dt="2023-09-19T16:07:37.017" v="10569" actId="20577"/>
          <ac:spMkLst>
            <pc:docMk/>
            <pc:sldMk cId="2265325165" sldId="274"/>
            <ac:spMk id="2" creationId="{FEA5ECC3-7191-04F4-70A2-F9C923F74F24}"/>
          </ac:spMkLst>
        </pc:spChg>
        <pc:spChg chg="del">
          <ac:chgData name="Amalie Paulsen" userId="39cddf5216acb62b" providerId="LiveId" clId="{7755D160-27B6-4487-9DD6-D54C7AA62582}" dt="2023-09-20T10:26:22.432" v="15234" actId="22"/>
          <ac:spMkLst>
            <pc:docMk/>
            <pc:sldMk cId="2265325165" sldId="274"/>
            <ac:spMk id="4" creationId="{1A158DAB-2A27-4C42-2402-545CD3D95EFB}"/>
          </ac:spMkLst>
        </pc:spChg>
        <pc:picChg chg="add mod ord">
          <ac:chgData name="Amalie Paulsen" userId="39cddf5216acb62b" providerId="LiveId" clId="{7755D160-27B6-4487-9DD6-D54C7AA62582}" dt="2023-09-20T10:30:44.217" v="15320" actId="1076"/>
          <ac:picMkLst>
            <pc:docMk/>
            <pc:sldMk cId="2265325165" sldId="274"/>
            <ac:picMk id="6" creationId="{DBA72C5F-5161-3AC3-01F4-54158D5B9BAA}"/>
          </ac:picMkLst>
        </pc:picChg>
        <pc:picChg chg="add mod">
          <ac:chgData name="Amalie Paulsen" userId="39cddf5216acb62b" providerId="LiveId" clId="{7755D160-27B6-4487-9DD6-D54C7AA62582}" dt="2023-09-20T10:30:31.527" v="15317" actId="1076"/>
          <ac:picMkLst>
            <pc:docMk/>
            <pc:sldMk cId="2265325165" sldId="274"/>
            <ac:picMk id="8" creationId="{86484F00-11F5-30E1-935A-843AF7692CD0}"/>
          </ac:picMkLst>
        </pc:picChg>
        <pc:picChg chg="add mod">
          <ac:chgData name="Amalie Paulsen" userId="39cddf5216acb62b" providerId="LiveId" clId="{7755D160-27B6-4487-9DD6-D54C7AA62582}" dt="2023-09-20T10:30:46.548" v="15321" actId="1076"/>
          <ac:picMkLst>
            <pc:docMk/>
            <pc:sldMk cId="2265325165" sldId="274"/>
            <ac:picMk id="10" creationId="{4D12E2A2-4390-9048-9DAA-49564E365A92}"/>
          </ac:picMkLst>
        </pc:picChg>
      </pc:sldChg>
      <pc:sldChg chg="add del">
        <pc:chgData name="Amalie Paulsen" userId="39cddf5216acb62b" providerId="LiveId" clId="{7755D160-27B6-4487-9DD6-D54C7AA62582}" dt="2023-09-18T09:45:26.278" v="6955" actId="47"/>
        <pc:sldMkLst>
          <pc:docMk/>
          <pc:sldMk cId="3713348336" sldId="275"/>
        </pc:sldMkLst>
      </pc:sldChg>
      <pc:sldChg chg="add del">
        <pc:chgData name="Amalie Paulsen" userId="39cddf5216acb62b" providerId="LiveId" clId="{7755D160-27B6-4487-9DD6-D54C7AA62582}" dt="2023-09-18T09:45:25.220" v="6954" actId="47"/>
        <pc:sldMkLst>
          <pc:docMk/>
          <pc:sldMk cId="4257103028" sldId="276"/>
        </pc:sldMkLst>
      </pc:sldChg>
      <pc:sldChg chg="modSp add mod ord modNotesTx">
        <pc:chgData name="Amalie Paulsen" userId="39cddf5216acb62b" providerId="LiveId" clId="{7755D160-27B6-4487-9DD6-D54C7AA62582}" dt="2023-09-20T11:05:20.280" v="16558"/>
        <pc:sldMkLst>
          <pc:docMk/>
          <pc:sldMk cId="1957045443" sldId="277"/>
        </pc:sldMkLst>
        <pc:spChg chg="mod">
          <ac:chgData name="Amalie Paulsen" userId="39cddf5216acb62b" providerId="LiveId" clId="{7755D160-27B6-4487-9DD6-D54C7AA62582}" dt="2023-09-18T08:19:24.185" v="6133" actId="20577"/>
          <ac:spMkLst>
            <pc:docMk/>
            <pc:sldMk cId="1957045443" sldId="277"/>
            <ac:spMk id="2" creationId="{FEA5ECC3-7191-04F4-70A2-F9C923F74F24}"/>
          </ac:spMkLst>
        </pc:spChg>
        <pc:spChg chg="mod">
          <ac:chgData name="Amalie Paulsen" userId="39cddf5216acb62b" providerId="LiveId" clId="{7755D160-27B6-4487-9DD6-D54C7AA62582}" dt="2023-09-18T12:26:46.046" v="8405" actId="313"/>
          <ac:spMkLst>
            <pc:docMk/>
            <pc:sldMk cId="1957045443" sldId="277"/>
            <ac:spMk id="4" creationId="{1A158DAB-2A27-4C42-2402-545CD3D95EFB}"/>
          </ac:spMkLst>
        </pc:spChg>
      </pc:sldChg>
      <pc:sldChg chg="add modAnim modNotesTx">
        <pc:chgData name="Amalie Paulsen" userId="39cddf5216acb62b" providerId="LiveId" clId="{7755D160-27B6-4487-9DD6-D54C7AA62582}" dt="2023-09-20T11:10:07.510" v="16648"/>
        <pc:sldMkLst>
          <pc:docMk/>
          <pc:sldMk cId="3545613285" sldId="278"/>
        </pc:sldMkLst>
      </pc:sldChg>
      <pc:sldChg chg="modSp new del mod">
        <pc:chgData name="Amalie Paulsen" userId="39cddf5216acb62b" providerId="LiveId" clId="{7755D160-27B6-4487-9DD6-D54C7AA62582}" dt="2023-09-18T12:24:37.845" v="8196" actId="47"/>
        <pc:sldMkLst>
          <pc:docMk/>
          <pc:sldMk cId="1499584685" sldId="279"/>
        </pc:sldMkLst>
        <pc:spChg chg="mod">
          <ac:chgData name="Amalie Paulsen" userId="39cddf5216acb62b" providerId="LiveId" clId="{7755D160-27B6-4487-9DD6-D54C7AA62582}" dt="2023-09-17T12:36:53.942" v="4053" actId="20577"/>
          <ac:spMkLst>
            <pc:docMk/>
            <pc:sldMk cId="1499584685" sldId="279"/>
            <ac:spMk id="2" creationId="{E22B9AFC-C4DB-2D14-0300-797CEE7EEAEF}"/>
          </ac:spMkLst>
        </pc:spChg>
      </pc:sldChg>
      <pc:sldChg chg="addSp delSp modSp new mod modNotesTx">
        <pc:chgData name="Amalie Paulsen" userId="39cddf5216acb62b" providerId="LiveId" clId="{7755D160-27B6-4487-9DD6-D54C7AA62582}" dt="2023-09-19T15:20:39.826" v="8928" actId="20577"/>
        <pc:sldMkLst>
          <pc:docMk/>
          <pc:sldMk cId="1710716797" sldId="280"/>
        </pc:sldMkLst>
        <pc:spChg chg="mod">
          <ac:chgData name="Amalie Paulsen" userId="39cddf5216acb62b" providerId="LiveId" clId="{7755D160-27B6-4487-9DD6-D54C7AA62582}" dt="2023-09-18T12:26:11.619" v="8394" actId="313"/>
          <ac:spMkLst>
            <pc:docMk/>
            <pc:sldMk cId="1710716797" sldId="280"/>
            <ac:spMk id="2" creationId="{DDB134F7-7FBE-32EB-2B4F-E1B1228EF194}"/>
          </ac:spMkLst>
        </pc:spChg>
        <pc:spChg chg="mod">
          <ac:chgData name="Amalie Paulsen" userId="39cddf5216acb62b" providerId="LiveId" clId="{7755D160-27B6-4487-9DD6-D54C7AA62582}" dt="2023-09-18T12:22:21.992" v="8159" actId="14100"/>
          <ac:spMkLst>
            <pc:docMk/>
            <pc:sldMk cId="1710716797" sldId="280"/>
            <ac:spMk id="4" creationId="{D9258866-96D6-4E9B-C860-4C88C8B0C527}"/>
          </ac:spMkLst>
        </pc:spChg>
        <pc:spChg chg="add del mod">
          <ac:chgData name="Amalie Paulsen" userId="39cddf5216acb62b" providerId="LiveId" clId="{7755D160-27B6-4487-9DD6-D54C7AA62582}" dt="2023-09-18T12:22:13.926" v="8158"/>
          <ac:spMkLst>
            <pc:docMk/>
            <pc:sldMk cId="1710716797" sldId="280"/>
            <ac:spMk id="6" creationId="{0140D52D-4A1A-F1EA-0D28-A0727DC8B185}"/>
          </ac:spMkLst>
        </pc:spChg>
        <pc:graphicFrameChg chg="add del mod">
          <ac:chgData name="Amalie Paulsen" userId="39cddf5216acb62b" providerId="LiveId" clId="{7755D160-27B6-4487-9DD6-D54C7AA62582}" dt="2023-09-18T12:21:54.323" v="8145"/>
          <ac:graphicFrameMkLst>
            <pc:docMk/>
            <pc:sldMk cId="1710716797" sldId="280"/>
            <ac:graphicFrameMk id="5" creationId="{C8E36AE3-B619-22E7-0CB2-FF70A1109AE4}"/>
          </ac:graphicFrameMkLst>
        </pc:graphicFrameChg>
        <pc:picChg chg="add mod">
          <ac:chgData name="Amalie Paulsen" userId="39cddf5216acb62b" providerId="LiveId" clId="{7755D160-27B6-4487-9DD6-D54C7AA62582}" dt="2023-09-18T12:22:33.467" v="8164" actId="1076"/>
          <ac:picMkLst>
            <pc:docMk/>
            <pc:sldMk cId="1710716797" sldId="280"/>
            <ac:picMk id="8" creationId="{C7637C1B-0946-C411-DE99-AC6F2138D1F4}"/>
          </ac:picMkLst>
        </pc:picChg>
        <pc:picChg chg="add del mod">
          <ac:chgData name="Amalie Paulsen" userId="39cddf5216acb62b" providerId="LiveId" clId="{7755D160-27B6-4487-9DD6-D54C7AA62582}" dt="2023-09-18T12:21:54.323" v="8145"/>
          <ac:picMkLst>
            <pc:docMk/>
            <pc:sldMk cId="1710716797" sldId="280"/>
            <ac:picMk id="1025" creationId="{23228984-E016-6B58-BF0C-1299E77808BF}"/>
          </ac:picMkLst>
        </pc:picChg>
        <pc:picChg chg="add del mod">
          <ac:chgData name="Amalie Paulsen" userId="39cddf5216acb62b" providerId="LiveId" clId="{7755D160-27B6-4487-9DD6-D54C7AA62582}" dt="2023-09-18T12:21:54.323" v="8145"/>
          <ac:picMkLst>
            <pc:docMk/>
            <pc:sldMk cId="1710716797" sldId="280"/>
            <ac:picMk id="1026" creationId="{562A5671-7F86-847F-BFED-E390AA4C1C1D}"/>
          </ac:picMkLst>
        </pc:picChg>
        <pc:picChg chg="add del mod">
          <ac:chgData name="Amalie Paulsen" userId="39cddf5216acb62b" providerId="LiveId" clId="{7755D160-27B6-4487-9DD6-D54C7AA62582}" dt="2023-09-18T12:22:13.926" v="8158"/>
          <ac:picMkLst>
            <pc:docMk/>
            <pc:sldMk cId="1710716797" sldId="280"/>
            <ac:picMk id="1028" creationId="{20D665DF-B93F-6B43-7E0D-6EB5616FBF4A}"/>
          </ac:picMkLst>
        </pc:picChg>
        <pc:picChg chg="add mod">
          <ac:chgData name="Amalie Paulsen" userId="39cddf5216acb62b" providerId="LiveId" clId="{7755D160-27B6-4487-9DD6-D54C7AA62582}" dt="2023-09-18T12:22:41.352" v="8167" actId="1076"/>
          <ac:picMkLst>
            <pc:docMk/>
            <pc:sldMk cId="1710716797" sldId="280"/>
            <ac:picMk id="1030" creationId="{9670052A-3F37-10E3-CB68-8715D9823D30}"/>
          </ac:picMkLst>
        </pc:picChg>
      </pc:sldChg>
      <pc:sldChg chg="modSp new del mod">
        <pc:chgData name="Amalie Paulsen" userId="39cddf5216acb62b" providerId="LiveId" clId="{7755D160-27B6-4487-9DD6-D54C7AA62582}" dt="2023-09-18T12:24:35.519" v="8195" actId="47"/>
        <pc:sldMkLst>
          <pc:docMk/>
          <pc:sldMk cId="3612910822" sldId="281"/>
        </pc:sldMkLst>
        <pc:spChg chg="mod">
          <ac:chgData name="Amalie Paulsen" userId="39cddf5216acb62b" providerId="LiveId" clId="{7755D160-27B6-4487-9DD6-D54C7AA62582}" dt="2023-09-18T12:24:05.326" v="8171" actId="27636"/>
          <ac:spMkLst>
            <pc:docMk/>
            <pc:sldMk cId="3612910822" sldId="281"/>
            <ac:spMk id="2" creationId="{F98D7BCA-432D-E458-04F6-38DAC9E77F20}"/>
          </ac:spMkLst>
        </pc:spChg>
      </pc:sldChg>
      <pc:sldChg chg="addSp delSp modSp add mod">
        <pc:chgData name="Amalie Paulsen" userId="39cddf5216acb62b" providerId="LiveId" clId="{7755D160-27B6-4487-9DD6-D54C7AA62582}" dt="2023-09-18T12:26:13.896" v="8395" actId="313"/>
        <pc:sldMkLst>
          <pc:docMk/>
          <pc:sldMk cId="2494842698" sldId="282"/>
        </pc:sldMkLst>
        <pc:spChg chg="mod">
          <ac:chgData name="Amalie Paulsen" userId="39cddf5216acb62b" providerId="LiveId" clId="{7755D160-27B6-4487-9DD6-D54C7AA62582}" dt="2023-09-18T12:26:13.896" v="8395" actId="313"/>
          <ac:spMkLst>
            <pc:docMk/>
            <pc:sldMk cId="2494842698" sldId="282"/>
            <ac:spMk id="2" creationId="{DDB134F7-7FBE-32EB-2B4F-E1B1228EF194}"/>
          </ac:spMkLst>
        </pc:spChg>
        <pc:spChg chg="mod">
          <ac:chgData name="Amalie Paulsen" userId="39cddf5216acb62b" providerId="LiveId" clId="{7755D160-27B6-4487-9DD6-D54C7AA62582}" dt="2023-09-18T12:24:11.372" v="8183" actId="20577"/>
          <ac:spMkLst>
            <pc:docMk/>
            <pc:sldMk cId="2494842698" sldId="282"/>
            <ac:spMk id="4" creationId="{D9258866-96D6-4E9B-C860-4C88C8B0C527}"/>
          </ac:spMkLst>
        </pc:spChg>
        <pc:picChg chg="add mod">
          <ac:chgData name="Amalie Paulsen" userId="39cddf5216acb62b" providerId="LiveId" clId="{7755D160-27B6-4487-9DD6-D54C7AA62582}" dt="2023-09-18T12:24:19.613" v="8188" actId="1076"/>
          <ac:picMkLst>
            <pc:docMk/>
            <pc:sldMk cId="2494842698" sldId="282"/>
            <ac:picMk id="6" creationId="{3E2CB39F-F4C7-1D32-F21A-FC2E90B2B73E}"/>
          </ac:picMkLst>
        </pc:picChg>
        <pc:picChg chg="del">
          <ac:chgData name="Amalie Paulsen" userId="39cddf5216acb62b" providerId="LiveId" clId="{7755D160-27B6-4487-9DD6-D54C7AA62582}" dt="2023-09-18T12:24:07.086" v="8174" actId="478"/>
          <ac:picMkLst>
            <pc:docMk/>
            <pc:sldMk cId="2494842698" sldId="282"/>
            <ac:picMk id="8" creationId="{C7637C1B-0946-C411-DE99-AC6F2138D1F4}"/>
          </ac:picMkLst>
        </pc:picChg>
        <pc:picChg chg="add mod">
          <ac:chgData name="Amalie Paulsen" userId="39cddf5216acb62b" providerId="LiveId" clId="{7755D160-27B6-4487-9DD6-D54C7AA62582}" dt="2023-09-18T12:24:30.156" v="8193" actId="1076"/>
          <ac:picMkLst>
            <pc:docMk/>
            <pc:sldMk cId="2494842698" sldId="282"/>
            <ac:picMk id="9" creationId="{1AAEE475-9D4A-FF7F-662D-02F57196E05B}"/>
          </ac:picMkLst>
        </pc:picChg>
        <pc:picChg chg="del">
          <ac:chgData name="Amalie Paulsen" userId="39cddf5216acb62b" providerId="LiveId" clId="{7755D160-27B6-4487-9DD6-D54C7AA62582}" dt="2023-09-18T12:24:06.022" v="8172" actId="478"/>
          <ac:picMkLst>
            <pc:docMk/>
            <pc:sldMk cId="2494842698" sldId="282"/>
            <ac:picMk id="1030" creationId="{9670052A-3F37-10E3-CB68-8715D9823D30}"/>
          </ac:picMkLst>
        </pc:picChg>
        <pc:picChg chg="del">
          <ac:chgData name="Amalie Paulsen" userId="39cddf5216acb62b" providerId="LiveId" clId="{7755D160-27B6-4487-9DD6-D54C7AA62582}" dt="2023-09-18T12:24:06.702" v="8173" actId="478"/>
          <ac:picMkLst>
            <pc:docMk/>
            <pc:sldMk cId="2494842698" sldId="282"/>
            <ac:picMk id="2050" creationId="{74CDF9F7-E149-9BDA-E3F5-99A0F3BEB918}"/>
          </ac:picMkLst>
        </pc:picChg>
        <pc:picChg chg="del">
          <ac:chgData name="Amalie Paulsen" userId="39cddf5216acb62b" providerId="LiveId" clId="{7755D160-27B6-4487-9DD6-D54C7AA62582}" dt="2023-09-18T12:24:05.288" v="8170" actId="478"/>
          <ac:picMkLst>
            <pc:docMk/>
            <pc:sldMk cId="2494842698" sldId="282"/>
            <ac:picMk id="2051" creationId="{E498C73B-1739-5BD8-2DB8-9B86EFD9D5E9}"/>
          </ac:picMkLst>
        </pc:picChg>
      </pc:sldChg>
      <pc:sldChg chg="addSp delSp modSp add mod modNotesTx">
        <pc:chgData name="Amalie Paulsen" userId="39cddf5216acb62b" providerId="LiveId" clId="{7755D160-27B6-4487-9DD6-D54C7AA62582}" dt="2023-09-18T12:26:16.311" v="8396" actId="313"/>
        <pc:sldMkLst>
          <pc:docMk/>
          <pc:sldMk cId="2801375637" sldId="283"/>
        </pc:sldMkLst>
        <pc:spChg chg="mod">
          <ac:chgData name="Amalie Paulsen" userId="39cddf5216acb62b" providerId="LiveId" clId="{7755D160-27B6-4487-9DD6-D54C7AA62582}" dt="2023-09-18T12:26:16.311" v="8396" actId="313"/>
          <ac:spMkLst>
            <pc:docMk/>
            <pc:sldMk cId="2801375637" sldId="283"/>
            <ac:spMk id="2" creationId="{DDB134F7-7FBE-32EB-2B4F-E1B1228EF194}"/>
          </ac:spMkLst>
        </pc:spChg>
        <pc:spChg chg="mod">
          <ac:chgData name="Amalie Paulsen" userId="39cddf5216acb62b" providerId="LiveId" clId="{7755D160-27B6-4487-9DD6-D54C7AA62582}" dt="2023-09-18T12:24:47.093" v="8229" actId="20577"/>
          <ac:spMkLst>
            <pc:docMk/>
            <pc:sldMk cId="2801375637" sldId="283"/>
            <ac:spMk id="4" creationId="{D9258866-96D6-4E9B-C860-4C88C8B0C527}"/>
          </ac:spMkLst>
        </pc:spChg>
        <pc:picChg chg="del">
          <ac:chgData name="Amalie Paulsen" userId="39cddf5216acb62b" providerId="LiveId" clId="{7755D160-27B6-4487-9DD6-D54C7AA62582}" dt="2023-09-18T12:24:50.299" v="8232" actId="478"/>
          <ac:picMkLst>
            <pc:docMk/>
            <pc:sldMk cId="2801375637" sldId="283"/>
            <ac:picMk id="6" creationId="{3E2CB39F-F4C7-1D32-F21A-FC2E90B2B73E}"/>
          </ac:picMkLst>
        </pc:picChg>
        <pc:picChg chg="add mod">
          <ac:chgData name="Amalie Paulsen" userId="39cddf5216acb62b" providerId="LiveId" clId="{7755D160-27B6-4487-9DD6-D54C7AA62582}" dt="2023-09-18T12:25:03.634" v="8237" actId="1076"/>
          <ac:picMkLst>
            <pc:docMk/>
            <pc:sldMk cId="2801375637" sldId="283"/>
            <ac:picMk id="7" creationId="{04224B29-03A7-A359-1FD8-7727CF3E7109}"/>
          </ac:picMkLst>
        </pc:picChg>
        <pc:picChg chg="del mod">
          <ac:chgData name="Amalie Paulsen" userId="39cddf5216acb62b" providerId="LiveId" clId="{7755D160-27B6-4487-9DD6-D54C7AA62582}" dt="2023-09-18T12:24:49.859" v="8231" actId="478"/>
          <ac:picMkLst>
            <pc:docMk/>
            <pc:sldMk cId="2801375637" sldId="283"/>
            <ac:picMk id="9" creationId="{1AAEE475-9D4A-FF7F-662D-02F57196E05B}"/>
          </ac:picMkLst>
        </pc:picChg>
        <pc:picChg chg="add mod">
          <ac:chgData name="Amalie Paulsen" userId="39cddf5216acb62b" providerId="LiveId" clId="{7755D160-27B6-4487-9DD6-D54C7AA62582}" dt="2023-09-18T12:25:13.128" v="8241" actId="14100"/>
          <ac:picMkLst>
            <pc:docMk/>
            <pc:sldMk cId="2801375637" sldId="283"/>
            <ac:picMk id="10" creationId="{1C5B1898-ACCA-8A7D-3C74-CB9875951860}"/>
          </ac:picMkLst>
        </pc:picChg>
      </pc:sldChg>
      <pc:sldChg chg="addSp delSp modSp add mod">
        <pc:chgData name="Amalie Paulsen" userId="39cddf5216acb62b" providerId="LiveId" clId="{7755D160-27B6-4487-9DD6-D54C7AA62582}" dt="2023-09-18T12:26:34.550" v="8404" actId="1076"/>
        <pc:sldMkLst>
          <pc:docMk/>
          <pc:sldMk cId="3644030499" sldId="284"/>
        </pc:sldMkLst>
        <pc:spChg chg="mod">
          <ac:chgData name="Amalie Paulsen" userId="39cddf5216acb62b" providerId="LiveId" clId="{7755D160-27B6-4487-9DD6-D54C7AA62582}" dt="2023-09-18T12:26:20.425" v="8397" actId="313"/>
          <ac:spMkLst>
            <pc:docMk/>
            <pc:sldMk cId="3644030499" sldId="284"/>
            <ac:spMk id="2" creationId="{DDB134F7-7FBE-32EB-2B4F-E1B1228EF194}"/>
          </ac:spMkLst>
        </pc:spChg>
        <pc:spChg chg="del">
          <ac:chgData name="Amalie Paulsen" userId="39cddf5216acb62b" providerId="LiveId" clId="{7755D160-27B6-4487-9DD6-D54C7AA62582}" dt="2023-09-18T12:26:04.713" v="8393" actId="478"/>
          <ac:spMkLst>
            <pc:docMk/>
            <pc:sldMk cId="3644030499" sldId="284"/>
            <ac:spMk id="4" creationId="{D9258866-96D6-4E9B-C860-4C88C8B0C527}"/>
          </ac:spMkLst>
        </pc:spChg>
        <pc:spChg chg="add del mod">
          <ac:chgData name="Amalie Paulsen" userId="39cddf5216acb62b" providerId="LiveId" clId="{7755D160-27B6-4487-9DD6-D54C7AA62582}" dt="2023-09-18T12:26:24.511" v="8398"/>
          <ac:spMkLst>
            <pc:docMk/>
            <pc:sldMk cId="3644030499" sldId="284"/>
            <ac:spMk id="6" creationId="{9B074A8B-CD60-37FE-F6AB-12CD98A1152F}"/>
          </ac:spMkLst>
        </pc:spChg>
        <pc:picChg chg="del">
          <ac:chgData name="Amalie Paulsen" userId="39cddf5216acb62b" providerId="LiveId" clId="{7755D160-27B6-4487-9DD6-D54C7AA62582}" dt="2023-09-18T12:26:02.475" v="8391" actId="478"/>
          <ac:picMkLst>
            <pc:docMk/>
            <pc:sldMk cId="3644030499" sldId="284"/>
            <ac:picMk id="7" creationId="{04224B29-03A7-A359-1FD8-7727CF3E7109}"/>
          </ac:picMkLst>
        </pc:picChg>
        <pc:picChg chg="add mod">
          <ac:chgData name="Amalie Paulsen" userId="39cddf5216acb62b" providerId="LiveId" clId="{7755D160-27B6-4487-9DD6-D54C7AA62582}" dt="2023-09-18T12:26:34.550" v="8404" actId="1076"/>
          <ac:picMkLst>
            <pc:docMk/>
            <pc:sldMk cId="3644030499" sldId="284"/>
            <ac:picMk id="9" creationId="{A6AD0E59-1037-E8BA-6EF1-F24F9F2B5CF2}"/>
          </ac:picMkLst>
        </pc:picChg>
        <pc:picChg chg="del">
          <ac:chgData name="Amalie Paulsen" userId="39cddf5216acb62b" providerId="LiveId" clId="{7755D160-27B6-4487-9DD6-D54C7AA62582}" dt="2023-09-18T12:26:02.996" v="8392" actId="478"/>
          <ac:picMkLst>
            <pc:docMk/>
            <pc:sldMk cId="3644030499" sldId="284"/>
            <ac:picMk id="10" creationId="{1C5B1898-ACCA-8A7D-3C74-CB9875951860}"/>
          </ac:picMkLst>
        </pc:picChg>
        <pc:picChg chg="add mod">
          <ac:chgData name="Amalie Paulsen" userId="39cddf5216acb62b" providerId="LiveId" clId="{7755D160-27B6-4487-9DD6-D54C7AA62582}" dt="2023-09-18T12:26:26.637" v="8399" actId="1076"/>
          <ac:picMkLst>
            <pc:docMk/>
            <pc:sldMk cId="3644030499" sldId="284"/>
            <ac:picMk id="3074" creationId="{6512EB66-3009-6C32-D334-90684044B018}"/>
          </ac:picMkLst>
        </pc:picChg>
      </pc:sldChg>
      <pc:sldChg chg="addSp delSp modSp add del mod ord delAnim modAnim modNotesTx">
        <pc:chgData name="Amalie Paulsen" userId="39cddf5216acb62b" providerId="LiveId" clId="{7755D160-27B6-4487-9DD6-D54C7AA62582}" dt="2023-09-20T07:28:55.553" v="11626" actId="47"/>
        <pc:sldMkLst>
          <pc:docMk/>
          <pc:sldMk cId="958077675" sldId="285"/>
        </pc:sldMkLst>
        <pc:spChg chg="mod">
          <ac:chgData name="Amalie Paulsen" userId="39cddf5216acb62b" providerId="LiveId" clId="{7755D160-27B6-4487-9DD6-D54C7AA62582}" dt="2023-09-20T07:27:59.257" v="11606" actId="20577"/>
          <ac:spMkLst>
            <pc:docMk/>
            <pc:sldMk cId="958077675" sldId="285"/>
            <ac:spMk id="2" creationId="{BCF2CB1A-AD95-D7EF-16EB-02EB70BD971F}"/>
          </ac:spMkLst>
        </pc:spChg>
        <pc:spChg chg="del">
          <ac:chgData name="Amalie Paulsen" userId="39cddf5216acb62b" providerId="LiveId" clId="{7755D160-27B6-4487-9DD6-D54C7AA62582}" dt="2023-09-19T15:48:19.813" v="9416" actId="478"/>
          <ac:spMkLst>
            <pc:docMk/>
            <pc:sldMk cId="958077675" sldId="285"/>
            <ac:spMk id="25" creationId="{82843CBC-4311-1D40-1493-C013854C2119}"/>
          </ac:spMkLst>
        </pc:spChg>
        <pc:spChg chg="del">
          <ac:chgData name="Amalie Paulsen" userId="39cddf5216acb62b" providerId="LiveId" clId="{7755D160-27B6-4487-9DD6-D54C7AA62582}" dt="2023-09-19T15:48:27.490" v="9418" actId="478"/>
          <ac:spMkLst>
            <pc:docMk/>
            <pc:sldMk cId="958077675" sldId="285"/>
            <ac:spMk id="31" creationId="{5D33563A-0E3F-CEAA-6E7E-EECBE64ECC26}"/>
          </ac:spMkLst>
        </pc:spChg>
        <pc:picChg chg="add mod">
          <ac:chgData name="Amalie Paulsen" userId="39cddf5216acb62b" providerId="LiveId" clId="{7755D160-27B6-4487-9DD6-D54C7AA62582}" dt="2023-09-20T07:20:39.041" v="11409" actId="1076"/>
          <ac:picMkLst>
            <pc:docMk/>
            <pc:sldMk cId="958077675" sldId="285"/>
            <ac:picMk id="4" creationId="{FB34B8F0-91BD-6B0F-00AD-AF7BFF5BC9DC}"/>
          </ac:picMkLst>
        </pc:picChg>
        <pc:picChg chg="del">
          <ac:chgData name="Amalie Paulsen" userId="39cddf5216acb62b" providerId="LiveId" clId="{7755D160-27B6-4487-9DD6-D54C7AA62582}" dt="2023-09-19T15:48:12.871" v="9413" actId="478"/>
          <ac:picMkLst>
            <pc:docMk/>
            <pc:sldMk cId="958077675" sldId="285"/>
            <ac:picMk id="5" creationId="{B35D0DB0-94FC-E992-4DD1-A5AE659FBBA5}"/>
          </ac:picMkLst>
        </pc:picChg>
        <pc:picChg chg="add mod">
          <ac:chgData name="Amalie Paulsen" userId="39cddf5216acb62b" providerId="LiveId" clId="{7755D160-27B6-4487-9DD6-D54C7AA62582}" dt="2023-09-19T15:53:11.385" v="9426" actId="1076"/>
          <ac:picMkLst>
            <pc:docMk/>
            <pc:sldMk cId="958077675" sldId="285"/>
            <ac:picMk id="6" creationId="{6E41E9AD-E330-5850-BB1C-D6888C4F8F89}"/>
          </ac:picMkLst>
        </pc:picChg>
        <pc:picChg chg="add mod">
          <ac:chgData name="Amalie Paulsen" userId="39cddf5216acb62b" providerId="LiveId" clId="{7755D160-27B6-4487-9DD6-D54C7AA62582}" dt="2023-09-20T07:14:59.966" v="11005" actId="1076"/>
          <ac:picMkLst>
            <pc:docMk/>
            <pc:sldMk cId="958077675" sldId="285"/>
            <ac:picMk id="7" creationId="{3230EC30-3D15-8A66-9B3B-EA09C0B28729}"/>
          </ac:picMkLst>
        </pc:picChg>
        <pc:picChg chg="del">
          <ac:chgData name="Amalie Paulsen" userId="39cddf5216acb62b" providerId="LiveId" clId="{7755D160-27B6-4487-9DD6-D54C7AA62582}" dt="2023-09-19T15:48:11.476" v="9412" actId="478"/>
          <ac:picMkLst>
            <pc:docMk/>
            <pc:sldMk cId="958077675" sldId="285"/>
            <ac:picMk id="7" creationId="{D9606BD1-3076-2E3A-171E-0B880DC64BEE}"/>
          </ac:picMkLst>
        </pc:picChg>
        <pc:picChg chg="del">
          <ac:chgData name="Amalie Paulsen" userId="39cddf5216acb62b" providerId="LiveId" clId="{7755D160-27B6-4487-9DD6-D54C7AA62582}" dt="2023-09-19T15:48:11.476" v="9412" actId="478"/>
          <ac:picMkLst>
            <pc:docMk/>
            <pc:sldMk cId="958077675" sldId="285"/>
            <ac:picMk id="11" creationId="{97B0B71C-CE5B-815D-687A-5833818B89A4}"/>
          </ac:picMkLst>
        </pc:picChg>
        <pc:picChg chg="add mod">
          <ac:chgData name="Amalie Paulsen" userId="39cddf5216acb62b" providerId="LiveId" clId="{7755D160-27B6-4487-9DD6-D54C7AA62582}" dt="2023-09-19T15:53:30.840" v="9429" actId="1076"/>
          <ac:picMkLst>
            <pc:docMk/>
            <pc:sldMk cId="958077675" sldId="285"/>
            <ac:picMk id="12" creationId="{2C0ACB65-A693-8096-AD2A-DCF620AB9A5C}"/>
          </ac:picMkLst>
        </pc:picChg>
        <pc:picChg chg="del">
          <ac:chgData name="Amalie Paulsen" userId="39cddf5216acb62b" providerId="LiveId" clId="{7755D160-27B6-4487-9DD6-D54C7AA62582}" dt="2023-09-19T15:48:11.476" v="9412" actId="478"/>
          <ac:picMkLst>
            <pc:docMk/>
            <pc:sldMk cId="958077675" sldId="285"/>
            <ac:picMk id="13" creationId="{0F2BAB5D-7891-9865-7E33-A64AF12FC77C}"/>
          </ac:picMkLst>
        </pc:picChg>
        <pc:picChg chg="del">
          <ac:chgData name="Amalie Paulsen" userId="39cddf5216acb62b" providerId="LiveId" clId="{7755D160-27B6-4487-9DD6-D54C7AA62582}" dt="2023-09-19T15:48:11.476" v="9412" actId="478"/>
          <ac:picMkLst>
            <pc:docMk/>
            <pc:sldMk cId="958077675" sldId="285"/>
            <ac:picMk id="15" creationId="{6BE33F81-6514-2150-4B4F-C6AB0B433E77}"/>
          </ac:picMkLst>
        </pc:picChg>
        <pc:picChg chg="add mod">
          <ac:chgData name="Amalie Paulsen" userId="39cddf5216acb62b" providerId="LiveId" clId="{7755D160-27B6-4487-9DD6-D54C7AA62582}" dt="2023-09-19T15:53:47.156" v="9432" actId="1076"/>
          <ac:picMkLst>
            <pc:docMk/>
            <pc:sldMk cId="958077675" sldId="285"/>
            <ac:picMk id="16" creationId="{8691459C-E22F-89B5-B11C-ED81113CC5B2}"/>
          </ac:picMkLst>
        </pc:picChg>
        <pc:picChg chg="add del mod">
          <ac:chgData name="Amalie Paulsen" userId="39cddf5216acb62b" providerId="LiveId" clId="{7755D160-27B6-4487-9DD6-D54C7AA62582}" dt="2023-09-20T07:14:51.997" v="11000" actId="478"/>
          <ac:picMkLst>
            <pc:docMk/>
            <pc:sldMk cId="958077675" sldId="285"/>
            <ac:picMk id="20" creationId="{D7443CF3-13D8-3517-C88C-1AE07B9E16F9}"/>
          </ac:picMkLst>
        </pc:picChg>
        <pc:picChg chg="del">
          <ac:chgData name="Amalie Paulsen" userId="39cddf5216acb62b" providerId="LiveId" clId="{7755D160-27B6-4487-9DD6-D54C7AA62582}" dt="2023-09-19T15:48:11.476" v="9412" actId="478"/>
          <ac:picMkLst>
            <pc:docMk/>
            <pc:sldMk cId="958077675" sldId="285"/>
            <ac:picMk id="21" creationId="{94089321-2C8A-99D3-1916-0872534009BC}"/>
          </ac:picMkLst>
        </pc:picChg>
        <pc:picChg chg="add del mod modCrop">
          <ac:chgData name="Amalie Paulsen" userId="39cddf5216acb62b" providerId="LiveId" clId="{7755D160-27B6-4487-9DD6-D54C7AA62582}" dt="2023-09-20T07:28:46.691" v="11623" actId="21"/>
          <ac:picMkLst>
            <pc:docMk/>
            <pc:sldMk cId="958077675" sldId="285"/>
            <ac:picMk id="23" creationId="{D70A5533-007E-F794-E6C4-7F04889A290C}"/>
          </ac:picMkLst>
        </pc:picChg>
        <pc:picChg chg="del">
          <ac:chgData name="Amalie Paulsen" userId="39cddf5216acb62b" providerId="LiveId" clId="{7755D160-27B6-4487-9DD6-D54C7AA62582}" dt="2023-09-19T15:48:17.775" v="9414" actId="478"/>
          <ac:picMkLst>
            <pc:docMk/>
            <pc:sldMk cId="958077675" sldId="285"/>
            <ac:picMk id="24" creationId="{EDE18453-A2FA-A08C-B5E8-A2D14E9BBBC2}"/>
          </ac:picMkLst>
        </pc:picChg>
        <pc:picChg chg="add del mod">
          <ac:chgData name="Amalie Paulsen" userId="39cddf5216acb62b" providerId="LiveId" clId="{7755D160-27B6-4487-9DD6-D54C7AA62582}" dt="2023-09-20T07:28:46.691" v="11623" actId="21"/>
          <ac:picMkLst>
            <pc:docMk/>
            <pc:sldMk cId="958077675" sldId="285"/>
            <ac:picMk id="27" creationId="{7EE9328A-DAD4-5243-05D6-DF9EDC5AD800}"/>
          </ac:picMkLst>
        </pc:picChg>
        <pc:picChg chg="del">
          <ac:chgData name="Amalie Paulsen" userId="39cddf5216acb62b" providerId="LiveId" clId="{7755D160-27B6-4487-9DD6-D54C7AA62582}" dt="2023-09-19T15:48:29.679" v="9419" actId="478"/>
          <ac:picMkLst>
            <pc:docMk/>
            <pc:sldMk cId="958077675" sldId="285"/>
            <ac:picMk id="78" creationId="{4F839754-9972-FB99-CEFF-25E6D057E3C3}"/>
          </ac:picMkLst>
        </pc:picChg>
        <pc:cxnChg chg="del">
          <ac:chgData name="Amalie Paulsen" userId="39cddf5216acb62b" providerId="LiveId" clId="{7755D160-27B6-4487-9DD6-D54C7AA62582}" dt="2023-09-19T15:48:18.851" v="9415" actId="478"/>
          <ac:cxnSpMkLst>
            <pc:docMk/>
            <pc:sldMk cId="958077675" sldId="285"/>
            <ac:cxnSpMk id="17" creationId="{4A8CFF0C-3DFE-EC72-023C-6190830407C8}"/>
          </ac:cxnSpMkLst>
        </pc:cxnChg>
        <pc:cxnChg chg="del">
          <ac:chgData name="Amalie Paulsen" userId="39cddf5216acb62b" providerId="LiveId" clId="{7755D160-27B6-4487-9DD6-D54C7AA62582}" dt="2023-09-19T15:48:20.888" v="9417" actId="478"/>
          <ac:cxnSpMkLst>
            <pc:docMk/>
            <pc:sldMk cId="958077675" sldId="285"/>
            <ac:cxnSpMk id="19" creationId="{6E828897-B771-FDFE-15CB-B4FE0AF7BE69}"/>
          </ac:cxnSpMkLst>
        </pc:cxnChg>
      </pc:sldChg>
      <pc:sldChg chg="addSp delSp modSp add mod ord delAnim modAnim modNotesTx">
        <pc:chgData name="Amalie Paulsen" userId="39cddf5216acb62b" providerId="LiveId" clId="{7755D160-27B6-4487-9DD6-D54C7AA62582}" dt="2023-09-20T10:12:05.470" v="14888"/>
        <pc:sldMkLst>
          <pc:docMk/>
          <pc:sldMk cId="1340936792" sldId="286"/>
        </pc:sldMkLst>
        <pc:spChg chg="mod">
          <ac:chgData name="Amalie Paulsen" userId="39cddf5216acb62b" providerId="LiveId" clId="{7755D160-27B6-4487-9DD6-D54C7AA62582}" dt="2023-09-20T07:23:48.362" v="11443" actId="20577"/>
          <ac:spMkLst>
            <pc:docMk/>
            <pc:sldMk cId="1340936792" sldId="286"/>
            <ac:spMk id="2" creationId="{BCF2CB1A-AD95-D7EF-16EB-02EB70BD971F}"/>
          </ac:spMkLst>
        </pc:spChg>
        <pc:spChg chg="mod">
          <ac:chgData name="Amalie Paulsen" userId="39cddf5216acb62b" providerId="LiveId" clId="{7755D160-27B6-4487-9DD6-D54C7AA62582}" dt="2023-09-20T07:27:29.548" v="11605" actId="1076"/>
          <ac:spMkLst>
            <pc:docMk/>
            <pc:sldMk cId="1340936792" sldId="286"/>
            <ac:spMk id="9" creationId="{177DC598-2A0C-71DA-ABEA-3011035FD9F9}"/>
          </ac:spMkLst>
        </pc:spChg>
        <pc:spChg chg="mod">
          <ac:chgData name="Amalie Paulsen" userId="39cddf5216acb62b" providerId="LiveId" clId="{7755D160-27B6-4487-9DD6-D54C7AA62582}" dt="2023-09-20T07:27:29.548" v="11605" actId="1076"/>
          <ac:spMkLst>
            <pc:docMk/>
            <pc:sldMk cId="1340936792" sldId="286"/>
            <ac:spMk id="25" creationId="{82843CBC-4311-1D40-1493-C013854C2119}"/>
          </ac:spMkLst>
        </pc:spChg>
        <pc:spChg chg="mod">
          <ac:chgData name="Amalie Paulsen" userId="39cddf5216acb62b" providerId="LiveId" clId="{7755D160-27B6-4487-9DD6-D54C7AA62582}" dt="2023-09-20T07:27:29.548" v="11605" actId="1076"/>
          <ac:spMkLst>
            <pc:docMk/>
            <pc:sldMk cId="1340936792" sldId="286"/>
            <ac:spMk id="31" creationId="{5D33563A-0E3F-CEAA-6E7E-EECBE64ECC26}"/>
          </ac:spMkLst>
        </pc:spChg>
        <pc:spChg chg="mod">
          <ac:chgData name="Amalie Paulsen" userId="39cddf5216acb62b" providerId="LiveId" clId="{7755D160-27B6-4487-9DD6-D54C7AA62582}" dt="2023-09-20T07:27:29.548" v="11605" actId="1076"/>
          <ac:spMkLst>
            <pc:docMk/>
            <pc:sldMk cId="1340936792" sldId="286"/>
            <ac:spMk id="88" creationId="{E416B585-B930-111E-FAA1-4A5BB327EDEA}"/>
          </ac:spMkLst>
        </pc:spChg>
        <pc:spChg chg="mod">
          <ac:chgData name="Amalie Paulsen" userId="39cddf5216acb62b" providerId="LiveId" clId="{7755D160-27B6-4487-9DD6-D54C7AA62582}" dt="2023-09-20T07:27:29.548" v="11605" actId="1076"/>
          <ac:spMkLst>
            <pc:docMk/>
            <pc:sldMk cId="1340936792" sldId="286"/>
            <ac:spMk id="89" creationId="{B4B6816B-D8F5-6DAE-C8CA-1D114B1F2A4B}"/>
          </ac:spMkLst>
        </pc:spChg>
        <pc:picChg chg="del">
          <ac:chgData name="Amalie Paulsen" userId="39cddf5216acb62b" providerId="LiveId" clId="{7755D160-27B6-4487-9DD6-D54C7AA62582}" dt="2023-09-20T07:22:30.377" v="11413" actId="478"/>
          <ac:picMkLst>
            <pc:docMk/>
            <pc:sldMk cId="1340936792" sldId="286"/>
            <ac:picMk id="5" creationId="{B35D0DB0-94FC-E992-4DD1-A5AE659FBBA5}"/>
          </ac:picMkLst>
        </pc:picChg>
        <pc:picChg chg="add mod">
          <ac:chgData name="Amalie Paulsen" userId="39cddf5216acb62b" providerId="LiveId" clId="{7755D160-27B6-4487-9DD6-D54C7AA62582}" dt="2023-09-20T10:11:31.010" v="14883" actId="1076"/>
          <ac:picMkLst>
            <pc:docMk/>
            <pc:sldMk cId="1340936792" sldId="286"/>
            <ac:picMk id="6" creationId="{7E1CA4A5-C645-05B2-D2FD-CD7897668F55}"/>
          </ac:picMkLst>
        </pc:picChg>
        <pc:picChg chg="del">
          <ac:chgData name="Amalie Paulsen" userId="39cddf5216acb62b" providerId="LiveId" clId="{7755D160-27B6-4487-9DD6-D54C7AA62582}" dt="2023-09-20T07:22:30.377" v="11413" actId="478"/>
          <ac:picMkLst>
            <pc:docMk/>
            <pc:sldMk cId="1340936792" sldId="286"/>
            <ac:picMk id="7" creationId="{D9606BD1-3076-2E3A-171E-0B880DC64BEE}"/>
          </ac:picMkLst>
        </pc:picChg>
        <pc:picChg chg="mod">
          <ac:chgData name="Amalie Paulsen" userId="39cddf5216acb62b" providerId="LiveId" clId="{7755D160-27B6-4487-9DD6-D54C7AA62582}" dt="2023-09-20T07:27:29.548" v="11605" actId="1076"/>
          <ac:picMkLst>
            <pc:docMk/>
            <pc:sldMk cId="1340936792" sldId="286"/>
            <ac:picMk id="8" creationId="{D52EEDB5-54CD-B7BE-98DB-C2790643B615}"/>
          </ac:picMkLst>
        </pc:picChg>
        <pc:picChg chg="del">
          <ac:chgData name="Amalie Paulsen" userId="39cddf5216acb62b" providerId="LiveId" clId="{7755D160-27B6-4487-9DD6-D54C7AA62582}" dt="2023-09-20T07:22:30.377" v="11413" actId="478"/>
          <ac:picMkLst>
            <pc:docMk/>
            <pc:sldMk cId="1340936792" sldId="286"/>
            <ac:picMk id="11" creationId="{97B0B71C-CE5B-815D-687A-5833818B89A4}"/>
          </ac:picMkLst>
        </pc:picChg>
        <pc:picChg chg="add mod">
          <ac:chgData name="Amalie Paulsen" userId="39cddf5216acb62b" providerId="LiveId" clId="{7755D160-27B6-4487-9DD6-D54C7AA62582}" dt="2023-09-20T10:11:56.186" v="14887" actId="14100"/>
          <ac:picMkLst>
            <pc:docMk/>
            <pc:sldMk cId="1340936792" sldId="286"/>
            <ac:picMk id="12" creationId="{025F218C-C9CF-79C8-D99C-954966315368}"/>
          </ac:picMkLst>
        </pc:picChg>
        <pc:picChg chg="del">
          <ac:chgData name="Amalie Paulsen" userId="39cddf5216acb62b" providerId="LiveId" clId="{7755D160-27B6-4487-9DD6-D54C7AA62582}" dt="2023-09-20T07:22:30.377" v="11413" actId="478"/>
          <ac:picMkLst>
            <pc:docMk/>
            <pc:sldMk cId="1340936792" sldId="286"/>
            <ac:picMk id="13" creationId="{0F2BAB5D-7891-9865-7E33-A64AF12FC77C}"/>
          </ac:picMkLst>
        </pc:picChg>
        <pc:picChg chg="del">
          <ac:chgData name="Amalie Paulsen" userId="39cddf5216acb62b" providerId="LiveId" clId="{7755D160-27B6-4487-9DD6-D54C7AA62582}" dt="2023-09-20T07:22:30.377" v="11413" actId="478"/>
          <ac:picMkLst>
            <pc:docMk/>
            <pc:sldMk cId="1340936792" sldId="286"/>
            <ac:picMk id="15" creationId="{6BE33F81-6514-2150-4B4F-C6AB0B433E77}"/>
          </ac:picMkLst>
        </pc:picChg>
        <pc:picChg chg="del">
          <ac:chgData name="Amalie Paulsen" userId="39cddf5216acb62b" providerId="LiveId" clId="{7755D160-27B6-4487-9DD6-D54C7AA62582}" dt="2023-09-20T07:22:30.377" v="11413" actId="478"/>
          <ac:picMkLst>
            <pc:docMk/>
            <pc:sldMk cId="1340936792" sldId="286"/>
            <ac:picMk id="21" creationId="{94089321-2C8A-99D3-1916-0872534009BC}"/>
          </ac:picMkLst>
        </pc:picChg>
        <pc:picChg chg="mod">
          <ac:chgData name="Amalie Paulsen" userId="39cddf5216acb62b" providerId="LiveId" clId="{7755D160-27B6-4487-9DD6-D54C7AA62582}" dt="2023-09-20T07:27:29.548" v="11605" actId="1076"/>
          <ac:picMkLst>
            <pc:docMk/>
            <pc:sldMk cId="1340936792" sldId="286"/>
            <ac:picMk id="24" creationId="{EDE18453-A2FA-A08C-B5E8-A2D14E9BBBC2}"/>
          </ac:picMkLst>
        </pc:picChg>
        <pc:picChg chg="mod">
          <ac:chgData name="Amalie Paulsen" userId="39cddf5216acb62b" providerId="LiveId" clId="{7755D160-27B6-4487-9DD6-D54C7AA62582}" dt="2023-09-20T07:27:29.548" v="11605" actId="1076"/>
          <ac:picMkLst>
            <pc:docMk/>
            <pc:sldMk cId="1340936792" sldId="286"/>
            <ac:picMk id="78" creationId="{4F839754-9972-FB99-CEFF-25E6D057E3C3}"/>
          </ac:picMkLst>
        </pc:picChg>
        <pc:cxnChg chg="mod">
          <ac:chgData name="Amalie Paulsen" userId="39cddf5216acb62b" providerId="LiveId" clId="{7755D160-27B6-4487-9DD6-D54C7AA62582}" dt="2023-09-20T07:27:29.548" v="11605" actId="1076"/>
          <ac:cxnSpMkLst>
            <pc:docMk/>
            <pc:sldMk cId="1340936792" sldId="286"/>
            <ac:cxnSpMk id="17" creationId="{4A8CFF0C-3DFE-EC72-023C-6190830407C8}"/>
          </ac:cxnSpMkLst>
        </pc:cxnChg>
        <pc:cxnChg chg="mod">
          <ac:chgData name="Amalie Paulsen" userId="39cddf5216acb62b" providerId="LiveId" clId="{7755D160-27B6-4487-9DD6-D54C7AA62582}" dt="2023-09-20T07:27:29.548" v="11605" actId="1076"/>
          <ac:cxnSpMkLst>
            <pc:docMk/>
            <pc:sldMk cId="1340936792" sldId="286"/>
            <ac:cxnSpMk id="19" creationId="{6E828897-B771-FDFE-15CB-B4FE0AF7BE69}"/>
          </ac:cxnSpMkLst>
        </pc:cxnChg>
        <pc:cxnChg chg="mod">
          <ac:chgData name="Amalie Paulsen" userId="39cddf5216acb62b" providerId="LiveId" clId="{7755D160-27B6-4487-9DD6-D54C7AA62582}" dt="2023-09-20T07:27:29.548" v="11605" actId="1076"/>
          <ac:cxnSpMkLst>
            <pc:docMk/>
            <pc:sldMk cId="1340936792" sldId="286"/>
            <ac:cxnSpMk id="80" creationId="{CA1D0B62-115D-43C9-CE54-668BF1DD3C20}"/>
          </ac:cxnSpMkLst>
        </pc:cxnChg>
        <pc:cxnChg chg="mod">
          <ac:chgData name="Amalie Paulsen" userId="39cddf5216acb62b" providerId="LiveId" clId="{7755D160-27B6-4487-9DD6-D54C7AA62582}" dt="2023-09-20T07:27:29.548" v="11605" actId="1076"/>
          <ac:cxnSpMkLst>
            <pc:docMk/>
            <pc:sldMk cId="1340936792" sldId="286"/>
            <ac:cxnSpMk id="81" creationId="{913D94C1-9F94-7A31-A9C7-381196FB263A}"/>
          </ac:cxnSpMkLst>
        </pc:cxnChg>
      </pc:sldChg>
      <pc:sldChg chg="addSp delSp modSp add mod delAnim modAnim modNotesTx">
        <pc:chgData name="Amalie Paulsen" userId="39cddf5216acb62b" providerId="LiveId" clId="{7755D160-27B6-4487-9DD6-D54C7AA62582}" dt="2023-09-20T10:14:13.647" v="15142" actId="20577"/>
        <pc:sldMkLst>
          <pc:docMk/>
          <pc:sldMk cId="1132670613" sldId="287"/>
        </pc:sldMkLst>
        <pc:spChg chg="mod">
          <ac:chgData name="Amalie Paulsen" userId="39cddf5216acb62b" providerId="LiveId" clId="{7755D160-27B6-4487-9DD6-D54C7AA62582}" dt="2023-09-20T07:28:42.917" v="11622" actId="20577"/>
          <ac:spMkLst>
            <pc:docMk/>
            <pc:sldMk cId="1132670613" sldId="287"/>
            <ac:spMk id="2" creationId="{BCF2CB1A-AD95-D7EF-16EB-02EB70BD971F}"/>
          </ac:spMkLst>
        </pc:spChg>
        <pc:picChg chg="add del mod">
          <ac:chgData name="Amalie Paulsen" userId="39cddf5216acb62b" providerId="LiveId" clId="{7755D160-27B6-4487-9DD6-D54C7AA62582}" dt="2023-09-20T08:35:25.058" v="13221" actId="478"/>
          <ac:picMkLst>
            <pc:docMk/>
            <pc:sldMk cId="1132670613" sldId="287"/>
            <ac:picMk id="4" creationId="{AFDE4C38-FB4E-49CD-DDFE-284C4FCDE5E4}"/>
          </ac:picMkLst>
        </pc:picChg>
        <pc:picChg chg="add mod">
          <ac:chgData name="Amalie Paulsen" userId="39cddf5216acb62b" providerId="LiveId" clId="{7755D160-27B6-4487-9DD6-D54C7AA62582}" dt="2023-09-20T07:28:24.116" v="11610" actId="1076"/>
          <ac:picMkLst>
            <pc:docMk/>
            <pc:sldMk cId="1132670613" sldId="287"/>
            <ac:picMk id="5" creationId="{9D56E70C-1C5A-C860-94FA-A59197441366}"/>
          </ac:picMkLst>
        </pc:picChg>
        <pc:picChg chg="add mod">
          <ac:chgData name="Amalie Paulsen" userId="39cddf5216acb62b" providerId="LiveId" clId="{7755D160-27B6-4487-9DD6-D54C7AA62582}" dt="2023-09-20T07:28:24.116" v="11610" actId="1076"/>
          <ac:picMkLst>
            <pc:docMk/>
            <pc:sldMk cId="1132670613" sldId="287"/>
            <ac:picMk id="6" creationId="{567A43D5-F593-77E5-D190-CD565AD34C7F}"/>
          </ac:picMkLst>
        </pc:picChg>
        <pc:picChg chg="add mod">
          <ac:chgData name="Amalie Paulsen" userId="39cddf5216acb62b" providerId="LiveId" clId="{7755D160-27B6-4487-9DD6-D54C7AA62582}" dt="2023-09-20T07:28:24.116" v="11610" actId="1076"/>
          <ac:picMkLst>
            <pc:docMk/>
            <pc:sldMk cId="1132670613" sldId="287"/>
            <ac:picMk id="7" creationId="{0C1342FC-407C-4EC0-325E-F0D56408B912}"/>
          </ac:picMkLst>
        </pc:picChg>
        <pc:picChg chg="add del mod">
          <ac:chgData name="Amalie Paulsen" userId="39cddf5216acb62b" providerId="LiveId" clId="{7755D160-27B6-4487-9DD6-D54C7AA62582}" dt="2023-09-20T10:10:26.079" v="14880" actId="478"/>
          <ac:picMkLst>
            <pc:docMk/>
            <pc:sldMk cId="1132670613" sldId="287"/>
            <ac:picMk id="10" creationId="{33C20D58-7709-2FD0-4D92-42F7DC23B3B1}"/>
          </ac:picMkLst>
        </pc:picChg>
        <pc:picChg chg="add del mod">
          <ac:chgData name="Amalie Paulsen" userId="39cddf5216acb62b" providerId="LiveId" clId="{7755D160-27B6-4487-9DD6-D54C7AA62582}" dt="2023-09-20T10:09:40.821" v="14877" actId="478"/>
          <ac:picMkLst>
            <pc:docMk/>
            <pc:sldMk cId="1132670613" sldId="287"/>
            <ac:picMk id="11" creationId="{0D01A5E1-9008-4A4B-49DA-989DB36C407D}"/>
          </ac:picMkLst>
        </pc:picChg>
        <pc:picChg chg="add mod">
          <ac:chgData name="Amalie Paulsen" userId="39cddf5216acb62b" providerId="LiveId" clId="{7755D160-27B6-4487-9DD6-D54C7AA62582}" dt="2023-09-20T08:35:26.893" v="13222" actId="1076"/>
          <ac:picMkLst>
            <pc:docMk/>
            <pc:sldMk cId="1132670613" sldId="287"/>
            <ac:picMk id="13" creationId="{C5285A98-1A77-DFFA-A518-9C23F04F538E}"/>
          </ac:picMkLst>
        </pc:picChg>
      </pc:sldChg>
      <pc:sldChg chg="addSp modSp add mod ord modAnim modNotesTx">
        <pc:chgData name="Amalie Paulsen" userId="39cddf5216acb62b" providerId="LiveId" clId="{7755D160-27B6-4487-9DD6-D54C7AA62582}" dt="2023-09-20T10:17:51.134" v="15233" actId="20577"/>
        <pc:sldMkLst>
          <pc:docMk/>
          <pc:sldMk cId="697415532" sldId="288"/>
        </pc:sldMkLst>
        <pc:spChg chg="mod">
          <ac:chgData name="Amalie Paulsen" userId="39cddf5216acb62b" providerId="LiveId" clId="{7755D160-27B6-4487-9DD6-D54C7AA62582}" dt="2023-09-20T07:30:39.430" v="11644" actId="20577"/>
          <ac:spMkLst>
            <pc:docMk/>
            <pc:sldMk cId="697415532" sldId="288"/>
            <ac:spMk id="2" creationId="{BCF2CB1A-AD95-D7EF-16EB-02EB70BD971F}"/>
          </ac:spMkLst>
        </pc:spChg>
        <pc:picChg chg="add mod">
          <ac:chgData name="Amalie Paulsen" userId="39cddf5216acb62b" providerId="LiveId" clId="{7755D160-27B6-4487-9DD6-D54C7AA62582}" dt="2023-09-20T09:06:56.679" v="14418" actId="1076"/>
          <ac:picMkLst>
            <pc:docMk/>
            <pc:sldMk cId="697415532" sldId="288"/>
            <ac:picMk id="4" creationId="{37B76FF8-18A8-0755-720E-A33696A19526}"/>
          </ac:picMkLst>
        </pc:picChg>
        <pc:picChg chg="add mod">
          <ac:chgData name="Amalie Paulsen" userId="39cddf5216acb62b" providerId="LiveId" clId="{7755D160-27B6-4487-9DD6-D54C7AA62582}" dt="2023-09-20T09:06:56.679" v="14418" actId="1076"/>
          <ac:picMkLst>
            <pc:docMk/>
            <pc:sldMk cId="697415532" sldId="288"/>
            <ac:picMk id="5" creationId="{A9B6F9F5-B420-1E5D-03D6-43A179F947C9}"/>
          </ac:picMkLst>
        </pc:picChg>
        <pc:picChg chg="add mod">
          <ac:chgData name="Amalie Paulsen" userId="39cddf5216acb62b" providerId="LiveId" clId="{7755D160-27B6-4487-9DD6-D54C7AA62582}" dt="2023-09-20T09:06:56.679" v="14418" actId="1076"/>
          <ac:picMkLst>
            <pc:docMk/>
            <pc:sldMk cId="697415532" sldId="288"/>
            <ac:picMk id="6" creationId="{29CD6410-918A-663A-61AD-24321CE07E07}"/>
          </ac:picMkLst>
        </pc:picChg>
        <pc:picChg chg="add mod">
          <ac:chgData name="Amalie Paulsen" userId="39cddf5216acb62b" providerId="LiveId" clId="{7755D160-27B6-4487-9DD6-D54C7AA62582}" dt="2023-09-20T09:28:37.950" v="14820" actId="1076"/>
          <ac:picMkLst>
            <pc:docMk/>
            <pc:sldMk cId="697415532" sldId="288"/>
            <ac:picMk id="7" creationId="{1596FFBF-624A-1E6A-173E-DB91F490DB38}"/>
          </ac:picMkLst>
        </pc:picChg>
        <pc:picChg chg="add mod">
          <ac:chgData name="Amalie Paulsen" userId="39cddf5216acb62b" providerId="LiveId" clId="{7755D160-27B6-4487-9DD6-D54C7AA62582}" dt="2023-09-20T09:07:09.761" v="14424" actId="1076"/>
          <ac:picMkLst>
            <pc:docMk/>
            <pc:sldMk cId="697415532" sldId="288"/>
            <ac:picMk id="10" creationId="{D9138B46-4491-B528-3947-D54C3FDFF7DF}"/>
          </ac:picMkLst>
        </pc:picChg>
        <pc:picChg chg="add mod">
          <ac:chgData name="Amalie Paulsen" userId="39cddf5216acb62b" providerId="LiveId" clId="{7755D160-27B6-4487-9DD6-D54C7AA62582}" dt="2023-09-20T09:07:03.704" v="14422" actId="1076"/>
          <ac:picMkLst>
            <pc:docMk/>
            <pc:sldMk cId="697415532" sldId="288"/>
            <ac:picMk id="11" creationId="{CBB40025-0490-BA2A-6C56-D55D68ED600D}"/>
          </ac:picMkLst>
        </pc:picChg>
      </pc:sldChg>
      <pc:sldChg chg="addSp delSp modSp add mod ord delAnim modNotesTx">
        <pc:chgData name="Amalie Paulsen" userId="39cddf5216acb62b" providerId="LiveId" clId="{7755D160-27B6-4487-9DD6-D54C7AA62582}" dt="2023-09-20T11:09:18.252" v="16647"/>
        <pc:sldMkLst>
          <pc:docMk/>
          <pc:sldMk cId="391894114" sldId="289"/>
        </pc:sldMkLst>
        <pc:spChg chg="mod">
          <ac:chgData name="Amalie Paulsen" userId="39cddf5216acb62b" providerId="LiveId" clId="{7755D160-27B6-4487-9DD6-D54C7AA62582}" dt="2023-09-20T08:21:34.700" v="13094" actId="6549"/>
          <ac:spMkLst>
            <pc:docMk/>
            <pc:sldMk cId="391894114" sldId="289"/>
            <ac:spMk id="2" creationId="{BCF2CB1A-AD95-D7EF-16EB-02EB70BD971F}"/>
          </ac:spMkLst>
        </pc:spChg>
        <pc:picChg chg="del">
          <ac:chgData name="Amalie Paulsen" userId="39cddf5216acb62b" providerId="LiveId" clId="{7755D160-27B6-4487-9DD6-D54C7AA62582}" dt="2023-09-20T08:18:18.701" v="12826" actId="478"/>
          <ac:picMkLst>
            <pc:docMk/>
            <pc:sldMk cId="391894114" sldId="289"/>
            <ac:picMk id="4" creationId="{37B76FF8-18A8-0755-720E-A33696A19526}"/>
          </ac:picMkLst>
        </pc:picChg>
        <pc:picChg chg="del">
          <ac:chgData name="Amalie Paulsen" userId="39cddf5216acb62b" providerId="LiveId" clId="{7755D160-27B6-4487-9DD6-D54C7AA62582}" dt="2023-09-20T08:18:18.701" v="12826" actId="478"/>
          <ac:picMkLst>
            <pc:docMk/>
            <pc:sldMk cId="391894114" sldId="289"/>
            <ac:picMk id="5" creationId="{A9B6F9F5-B420-1E5D-03D6-43A179F947C9}"/>
          </ac:picMkLst>
        </pc:picChg>
        <pc:picChg chg="del">
          <ac:chgData name="Amalie Paulsen" userId="39cddf5216acb62b" providerId="LiveId" clId="{7755D160-27B6-4487-9DD6-D54C7AA62582}" dt="2023-09-20T08:18:18.701" v="12826" actId="478"/>
          <ac:picMkLst>
            <pc:docMk/>
            <pc:sldMk cId="391894114" sldId="289"/>
            <ac:picMk id="6" creationId="{29CD6410-918A-663A-61AD-24321CE07E07}"/>
          </ac:picMkLst>
        </pc:picChg>
        <pc:picChg chg="del">
          <ac:chgData name="Amalie Paulsen" userId="39cddf5216acb62b" providerId="LiveId" clId="{7755D160-27B6-4487-9DD6-D54C7AA62582}" dt="2023-09-20T08:18:18.701" v="12826" actId="478"/>
          <ac:picMkLst>
            <pc:docMk/>
            <pc:sldMk cId="391894114" sldId="289"/>
            <ac:picMk id="7" creationId="{1596FFBF-624A-1E6A-173E-DB91F490DB38}"/>
          </ac:picMkLst>
        </pc:picChg>
        <pc:picChg chg="del">
          <ac:chgData name="Amalie Paulsen" userId="39cddf5216acb62b" providerId="LiveId" clId="{7755D160-27B6-4487-9DD6-D54C7AA62582}" dt="2023-09-20T08:18:18.701" v="12826" actId="478"/>
          <ac:picMkLst>
            <pc:docMk/>
            <pc:sldMk cId="391894114" sldId="289"/>
            <ac:picMk id="10" creationId="{D9138B46-4491-B528-3947-D54C3FDFF7DF}"/>
          </ac:picMkLst>
        </pc:picChg>
        <pc:picChg chg="del">
          <ac:chgData name="Amalie Paulsen" userId="39cddf5216acb62b" providerId="LiveId" clId="{7755D160-27B6-4487-9DD6-D54C7AA62582}" dt="2023-09-20T08:18:18.701" v="12826" actId="478"/>
          <ac:picMkLst>
            <pc:docMk/>
            <pc:sldMk cId="391894114" sldId="289"/>
            <ac:picMk id="11" creationId="{CBB40025-0490-BA2A-6C56-D55D68ED600D}"/>
          </ac:picMkLst>
        </pc:picChg>
        <pc:picChg chg="add del mod">
          <ac:chgData name="Amalie Paulsen" userId="39cddf5216acb62b" providerId="LiveId" clId="{7755D160-27B6-4487-9DD6-D54C7AA62582}" dt="2023-09-20T08:29:25.271" v="13210" actId="478"/>
          <ac:picMkLst>
            <pc:docMk/>
            <pc:sldMk cId="391894114" sldId="289"/>
            <ac:picMk id="13" creationId="{C46B25DD-33E4-326E-92BC-BD3C660E35A9}"/>
          </ac:picMkLst>
        </pc:picChg>
        <pc:picChg chg="add del mod">
          <ac:chgData name="Amalie Paulsen" userId="39cddf5216acb62b" providerId="LiveId" clId="{7755D160-27B6-4487-9DD6-D54C7AA62582}" dt="2023-09-20T08:29:25.664" v="13211" actId="478"/>
          <ac:picMkLst>
            <pc:docMk/>
            <pc:sldMk cId="391894114" sldId="289"/>
            <ac:picMk id="15" creationId="{9FEAC70A-C803-34DE-06C8-B34B5927E0EF}"/>
          </ac:picMkLst>
        </pc:picChg>
        <pc:picChg chg="add del mod">
          <ac:chgData name="Amalie Paulsen" userId="39cddf5216acb62b" providerId="LiveId" clId="{7755D160-27B6-4487-9DD6-D54C7AA62582}" dt="2023-09-20T08:29:16.390" v="13207" actId="478"/>
          <ac:picMkLst>
            <pc:docMk/>
            <pc:sldMk cId="391894114" sldId="289"/>
            <ac:picMk id="18" creationId="{CCB2E80C-F7BD-2E96-8C48-2480DCF28F3B}"/>
          </ac:picMkLst>
        </pc:picChg>
        <pc:picChg chg="add del">
          <ac:chgData name="Amalie Paulsen" userId="39cddf5216acb62b" providerId="LiveId" clId="{7755D160-27B6-4487-9DD6-D54C7AA62582}" dt="2023-09-20T08:29:19.339" v="13209" actId="22"/>
          <ac:picMkLst>
            <pc:docMk/>
            <pc:sldMk cId="391894114" sldId="289"/>
            <ac:picMk id="21" creationId="{7893DE4E-16BE-146F-C088-7A446EAE84CA}"/>
          </ac:picMkLst>
        </pc:picChg>
        <pc:picChg chg="add mod">
          <ac:chgData name="Amalie Paulsen" userId="39cddf5216acb62b" providerId="LiveId" clId="{7755D160-27B6-4487-9DD6-D54C7AA62582}" dt="2023-09-20T08:29:41.140" v="13216" actId="1076"/>
          <ac:picMkLst>
            <pc:docMk/>
            <pc:sldMk cId="391894114" sldId="289"/>
            <ac:picMk id="23" creationId="{C5A4E41C-E6EE-334B-4BD5-754099E41ACB}"/>
          </ac:picMkLst>
        </pc:picChg>
        <pc:picChg chg="add del mod">
          <ac:chgData name="Amalie Paulsen" userId="39cddf5216acb62b" providerId="LiveId" clId="{7755D160-27B6-4487-9DD6-D54C7AA62582}" dt="2023-09-20T08:35:45.136" v="13225" actId="478"/>
          <ac:picMkLst>
            <pc:docMk/>
            <pc:sldMk cId="391894114" sldId="289"/>
            <ac:picMk id="27" creationId="{DAE18483-B8E5-D223-FEDB-881FAC26A81D}"/>
          </ac:picMkLst>
        </pc:picChg>
        <pc:picChg chg="add mod">
          <ac:chgData name="Amalie Paulsen" userId="39cddf5216acb62b" providerId="LiveId" clId="{7755D160-27B6-4487-9DD6-D54C7AA62582}" dt="2023-09-20T09:28:27.480" v="14818" actId="1076"/>
          <ac:picMkLst>
            <pc:docMk/>
            <pc:sldMk cId="391894114" sldId="289"/>
            <ac:picMk id="29" creationId="{89A43415-2415-4ECC-005B-6A774997D97C}"/>
          </ac:picMkLst>
        </pc:picChg>
        <pc:picChg chg="add mod">
          <ac:chgData name="Amalie Paulsen" userId="39cddf5216acb62b" providerId="LiveId" clId="{7755D160-27B6-4487-9DD6-D54C7AA62582}" dt="2023-09-20T09:28:28.077" v="14819" actId="1076"/>
          <ac:picMkLst>
            <pc:docMk/>
            <pc:sldMk cId="391894114" sldId="289"/>
            <ac:picMk id="32" creationId="{F0AA0092-0B1F-1938-E460-2652E632929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B475FDF-C222-6030-0EEA-DC581566A83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B4FEF6D-981E-B26B-BB15-1C21426390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52E8246-7D38-4A8C-8CE3-E0D04DE2E97D}" type="datetimeFigureOut">
              <a:rPr lang="en-US" smtClean="0"/>
              <a:t>20-Sep-23</a:t>
            </a:fld>
            <a:endParaRPr lang="en-US"/>
          </a:p>
        </p:txBody>
      </p:sp>
      <p:sp>
        <p:nvSpPr>
          <p:cNvPr id="4" name="Footer Placeholder 3">
            <a:extLst>
              <a:ext uri="{FF2B5EF4-FFF2-40B4-BE49-F238E27FC236}">
                <a16:creationId xmlns:a16="http://schemas.microsoft.com/office/drawing/2014/main" id="{89D4E45D-53E3-D659-A541-42F867561C1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BCF43EF-54F2-60F0-4D9D-49C7D8B790F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C3A75B-F9EB-4D5E-818F-7C2EB803F9F0}" type="slidenum">
              <a:rPr lang="en-US" smtClean="0"/>
              <a:t>‹#›</a:t>
            </a:fld>
            <a:endParaRPr lang="en-US"/>
          </a:p>
        </p:txBody>
      </p:sp>
    </p:spTree>
    <p:extLst>
      <p:ext uri="{BB962C8B-B14F-4D97-AF65-F5344CB8AC3E}">
        <p14:creationId xmlns:p14="http://schemas.microsoft.com/office/powerpoint/2010/main" val="1345231476"/>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9T15:22:50.275"/>
    </inkml:context>
    <inkml:brush xml:id="br0">
      <inkml:brushProperty name="width" value="0.05" units="cm"/>
      <inkml:brushProperty name="height" value="0.05" units="cm"/>
    </inkml:brush>
  </inkml:definitions>
  <inkml:trace contextRef="#ctx0" brushRef="#br0">3994 895 24575,'-4'-3'0,"1"-1"0,-1 0 0,1 0 0,0-1 0,0 1 0,0-1 0,0 0 0,0-1 0,1 1 0,-4-9 0,-7-14 0,-12-17 0,-2 2 0,0 2 0,-2 2 0,0 2 0,-45-41 0,5 15 0,-107-67 0,81 73-114,-1 8 1,-171-48-1,-206 6-228,-243 54 323,489 72 9,6 33 50,140-42 40,8-9 103,1-6 1,-133-10 0,112-4-143,-588 1-41,659 5-12,1 0-1,-2 3 1,-32 15-1,13-4-1302,18-8-5511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9T15:23:26.436"/>
    </inkml:context>
    <inkml:brush xml:id="br0">
      <inkml:brushProperty name="width" value="0.05" units="cm"/>
      <inkml:brushProperty name="height" value="0.05" units="cm"/>
    </inkml:brush>
  </inkml:definitions>
  <inkml:trace contextRef="#ctx0" brushRef="#br0">823 0 24575,'-4'2'0,"-1"-1"0,2 2 0,-1-1 0,1 0 0,-1 1 0,1 0 0,-1 0 0,0 1 0,1 0 0,0-1 0,0 1 0,-3 5 0,-2 0 0,-238 341 0,237-337 0,-111 208 0,62-109 0,50-98 0,-154 310 0,143-281 0,2 1 0,3 2 0,0 0 0,2 1 0,-15 87 0,0 114 0,6 1 0,9 474 0,15-668 0,2-1 0,1 0 0,1 0 0,17 64 0,0-27 0,51 136 0,-57-183 0,2-2 0,-1 0 0,38 53 0,82 105 0,-72-116 3,3-3 1,122 107-1,165 101-124,-176-157-156,214 111-1,153 40-63,14-39-293,-125-91 536,504 86 1,-493-167-554,2-26 0,578-40-1,-150-104-1277,-1-46 2201,-558 90-409,1063-65-268,-761 126 2171,484-4 2457,-337-80-4714,-5-70-462,136-21 303,159 39 650,-516 67 0,-411 46-25,638-71 84,-2 33-445,-688 52 404,279-21-117,-292 13 554,-1-3 0,1-5 0,85-38 0,-18 0-101,235-56-1,797-105-929,-409 156 576,-634 56 49,233-21 382,-266 11-407,-2-4 0,0-6 0,153-73 0,-204 75-24,0-2 0,-2-2 0,0-2 0,-1-2 0,38-46 0,-27 24 0,-2-4 0,-1-1 0,44-85 0,-61 94 0,-1-1 0,-2-1 0,15-55 0,33-76 0,-54 146 0,-1-1 0,-1-2 0,-1 1 0,10-48 0,60-210 0,-15 71 0,-65 219 0,70-319 0,-61 271 0,23-71 0,6-31 0,-36 125 0,0-1 0,1-60 0,-4 63 0,0 1 0,2-1 0,0 1 0,7-32 0,67-202 0,-68 230-1,-1 0 0,-1-1 0,6-45 0,-4 21-1360,-3 13-5465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5T11:24:59.715"/>
    </inkml:context>
    <inkml:brush xml:id="br0">
      <inkml:brushProperty name="width" value="0.05" units="cm"/>
      <inkml:brushProperty name="height" value="0.05" units="cm"/>
    </inkml:brush>
  </inkml:definitions>
  <inkml:trace contextRef="#ctx0" brushRef="#br0">6872 895 24575,'-7'-3'0,"1"-1"0,0 0 0,1 0 0,-1-1 0,1 1 0,0-1 0,0 0 0,0-1 0,1 1 0,-6-9 0,-12-14 0,-22-17 0,-1 2 0,-3 2 0,-1 2 0,-1 2 0,-77-41 0,7 15 0,-182-67 0,139 73-114,-3 8 1,-293-48-1,-355 6-228,-418 54 323,842 72 9,9 33 50,241-42 40,16-9 103,-1-6 1,-227-10 0,191-4-143,-1010 1-41,1133 5-12,1 0-1,-1 3 1,-57 15-1,23-4-1302,30-8-5511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5T11:25:04.061"/>
    </inkml:context>
    <inkml:brush xml:id="br0">
      <inkml:brushProperty name="width" value="0.05" units="cm"/>
      <inkml:brushProperty name="height" value="0.05" units="cm"/>
    </inkml:brush>
  </inkml:definitions>
  <inkml:trace contextRef="#ctx0" brushRef="#br0">1102 0 24575,'-5'2'0,"-1"-1"0,1 2 0,0-1 0,0 0 0,0 1 0,0 0 0,0 0 0,0 1 0,1 0 0,0-1 0,0 1 0,-4 5 0,-2 0 0,-319 341 0,317-337 0,-150 208 0,84-109 0,68-98 0,-207 310 0,192-281 0,3 1 0,2 2 0,1 0 0,3 1 0,-19 87 0,-3 114 0,11 1 0,11 474 0,20-668 0,2-1 0,2 0 0,2 0 0,23 64 0,-1-27 0,68 136 0,-76-183 0,2-2 0,1 0 0,48 53 0,112 105 0,-98-116 3,5-3 1,162 107-1,223 101-124,-236-157-156,286 111-1,205 40-63,17-39-293,-165-91 536,673 86 1,-658-167-554,2-26 0,773-40-1,-200-104-1277,-3-46 2201,-746 90-409,1425-65-268,-1020 126 2171,647-4 2457,-451-80-4714,-6-70-462,182-21 303,212 39 650,-690 67 0,-551 46-25,854-71 84,0 33-445,-924 52 404,374-21-117,-391 13 554,0-3 0,0-5 0,115-38 0,-25 0-101,314-56-1,1069-105-929,-550 156 576,-847 56 49,312-21 382,-358 11-407,-1-4 0,-1-6 0,205-73 0,-272 75-24,-1-2 0,-2-2 0,-1-2 0,-1-2 0,50-46 0,-34 24 0,-3-4 0,-3-1 0,60-85 0,-81 94 0,-3-1 0,-2-1 0,21-55 0,42-76 0,-70 146 0,-2-1 0,-2-2 0,-1 1 0,13-48 0,82-210 0,-22 71 0,-87 219 0,95-319 0,-82 271 0,30-71 0,8-31 0,-46 125 0,-2-1 0,2-60 0,-6 63 0,1 1 0,1-1 0,1 1 0,10-32 0,89-202 0,-91 230-1,-2 0 0,0-1 0,6-45 0,-4 21-1360,-2 13-5465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1EAA49-9550-4B18-B7DA-29227674E83B}" type="datetimeFigureOut">
              <a:rPr lang="en-US" smtClean="0"/>
              <a:t>20-Sep-23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ABCD4A-DE66-42EA-A937-AC9D9A22D34F}" type="slidenum">
              <a:rPr lang="en-US" smtClean="0"/>
              <a:t>‹#›</a:t>
            </a:fld>
            <a:endParaRPr lang="en-US"/>
          </a:p>
        </p:txBody>
      </p:sp>
    </p:spTree>
    <p:extLst>
      <p:ext uri="{BB962C8B-B14F-4D97-AF65-F5344CB8AC3E}">
        <p14:creationId xmlns:p14="http://schemas.microsoft.com/office/powerpoint/2010/main" val="145103391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124713-DBFA-473A-B015-38966A40313E}" type="slidenum">
              <a:rPr lang="en-US" smtClean="0"/>
              <a:t>1</a:t>
            </a:fld>
            <a:endParaRPr lang="en-US"/>
          </a:p>
        </p:txBody>
      </p:sp>
    </p:spTree>
    <p:extLst>
      <p:ext uri="{BB962C8B-B14F-4D97-AF65-F5344CB8AC3E}">
        <p14:creationId xmlns:p14="http://schemas.microsoft.com/office/powerpoint/2010/main" val="3646087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is there a depth? </a:t>
            </a:r>
          </a:p>
          <a:p>
            <a:r>
              <a:rPr lang="en-US" dirty="0"/>
              <a:t>I talked to Jacob: some photons goes into the resonator goes back and furth some times, and then go back into the transmission line now with an acquired new phase which will interfere destructively with some of the photons not going up into the resonator. (which is why you will se a dip (which is lack of signal). </a:t>
            </a:r>
          </a:p>
          <a:p>
            <a:r>
              <a:rPr lang="en-US" dirty="0"/>
              <a:t>I Call the photons going back to the feedline for the </a:t>
            </a:r>
            <a:r>
              <a:rPr lang="en-US" dirty="0" err="1"/>
              <a:t>Q_c</a:t>
            </a:r>
            <a:r>
              <a:rPr lang="en-US" dirty="0"/>
              <a:t> photons where </a:t>
            </a:r>
            <a:r>
              <a:rPr lang="en-US" dirty="0" err="1"/>
              <a:t>Q_c</a:t>
            </a:r>
            <a:r>
              <a:rPr lang="en-US" dirty="0"/>
              <a:t> is the coupling factor. And tells us something about how long time the photons will live inside the resonator</a:t>
            </a:r>
          </a:p>
          <a:p>
            <a:r>
              <a:rPr lang="en-US" dirty="0"/>
              <a:t>The depth is </a:t>
            </a:r>
          </a:p>
          <a:p>
            <a:endParaRPr lang="en-US" dirty="0"/>
          </a:p>
          <a:p>
            <a:endParaRPr lang="en-US" dirty="0"/>
          </a:p>
        </p:txBody>
      </p:sp>
      <p:sp>
        <p:nvSpPr>
          <p:cNvPr id="4" name="Slide Number Placeholder 3"/>
          <p:cNvSpPr>
            <a:spLocks noGrp="1"/>
          </p:cNvSpPr>
          <p:nvPr>
            <p:ph type="sldNum" sz="quarter" idx="5"/>
          </p:nvPr>
        </p:nvSpPr>
        <p:spPr/>
        <p:txBody>
          <a:bodyPr/>
          <a:lstStyle/>
          <a:p>
            <a:fld id="{8BABCD4A-DE66-42EA-A937-AC9D9A22D34F}" type="slidenum">
              <a:rPr lang="en-US" smtClean="0"/>
              <a:t>10</a:t>
            </a:fld>
            <a:endParaRPr lang="en-US"/>
          </a:p>
        </p:txBody>
      </p:sp>
    </p:spTree>
    <p:extLst>
      <p:ext uri="{BB962C8B-B14F-4D97-AF65-F5344CB8AC3E}">
        <p14:creationId xmlns:p14="http://schemas.microsoft.com/office/powerpoint/2010/main" val="1116829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photons which is scattered out from the </a:t>
            </a:r>
            <a:r>
              <a:rPr lang="en-US" dirty="0" err="1"/>
              <a:t>the</a:t>
            </a:r>
            <a:r>
              <a:rPr lang="en-US" dirty="0"/>
              <a:t> resonator we call the </a:t>
            </a:r>
            <a:r>
              <a:rPr lang="en-US" dirty="0" err="1"/>
              <a:t>Q_i</a:t>
            </a:r>
            <a:r>
              <a:rPr lang="en-US" dirty="0"/>
              <a:t> photons. </a:t>
            </a:r>
          </a:p>
          <a:p>
            <a:endParaRPr lang="en-US" dirty="0"/>
          </a:p>
          <a:p>
            <a:r>
              <a:rPr lang="en-US" dirty="0"/>
              <a:t>I talked to Jacob, and I am still not completely sure why there is a width. But it is also proportional with </a:t>
            </a:r>
            <a:r>
              <a:rPr lang="en-US" dirty="0" err="1"/>
              <a:t>Q_i</a:t>
            </a:r>
            <a:r>
              <a:rPr lang="en-US" dirty="0"/>
              <a:t> and </a:t>
            </a:r>
            <a:r>
              <a:rPr lang="en-US" dirty="0" err="1"/>
              <a:t>Q_c</a:t>
            </a:r>
            <a:r>
              <a:rPr lang="en-US" dirty="0"/>
              <a:t>. so by knowing the width and the depth from a fitting, you can extract the </a:t>
            </a:r>
            <a:r>
              <a:rPr lang="en-US" dirty="0" err="1"/>
              <a:t>Q_i</a:t>
            </a:r>
            <a:r>
              <a:rPr lang="en-US" dirty="0"/>
              <a:t> and </a:t>
            </a:r>
            <a:r>
              <a:rPr lang="en-US" dirty="0" err="1"/>
              <a:t>Q_c</a:t>
            </a:r>
            <a:r>
              <a:rPr lang="en-US" dirty="0"/>
              <a:t> </a:t>
            </a:r>
          </a:p>
        </p:txBody>
      </p:sp>
      <p:sp>
        <p:nvSpPr>
          <p:cNvPr id="4" name="Slide Number Placeholder 3"/>
          <p:cNvSpPr>
            <a:spLocks noGrp="1"/>
          </p:cNvSpPr>
          <p:nvPr>
            <p:ph type="sldNum" sz="quarter" idx="5"/>
          </p:nvPr>
        </p:nvSpPr>
        <p:spPr/>
        <p:txBody>
          <a:bodyPr/>
          <a:lstStyle/>
          <a:p>
            <a:fld id="{8BABCD4A-DE66-42EA-A937-AC9D9A22D34F}" type="slidenum">
              <a:rPr lang="en-US" smtClean="0"/>
              <a:t>11</a:t>
            </a:fld>
            <a:endParaRPr lang="en-US"/>
          </a:p>
        </p:txBody>
      </p:sp>
    </p:spTree>
    <p:extLst>
      <p:ext uri="{BB962C8B-B14F-4D97-AF65-F5344CB8AC3E}">
        <p14:creationId xmlns:p14="http://schemas.microsoft.com/office/powerpoint/2010/main" val="11200471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Empedance</a:t>
            </a:r>
            <a:r>
              <a:rPr lang="en-US" dirty="0"/>
              <a:t> mismatch between the feedline and the resonator can lead to reflection (with a different phase) of the photons as well as photon energy loss. The transmission and the reflection have the following relation: </a:t>
            </a:r>
          </a:p>
          <a:p>
            <a:r>
              <a:rPr lang="en-US" dirty="0"/>
              <a:t>Khalil 2012</a:t>
            </a:r>
          </a:p>
          <a:p>
            <a:r>
              <a:rPr lang="en-US" dirty="0"/>
              <a:t>Either the frequencies (the waves are too short or to long) and the waves will interfere differently (either completely destructive or only a bit. </a:t>
            </a:r>
          </a:p>
        </p:txBody>
      </p:sp>
      <p:sp>
        <p:nvSpPr>
          <p:cNvPr id="4" name="Slide Number Placeholder 3"/>
          <p:cNvSpPr>
            <a:spLocks noGrp="1"/>
          </p:cNvSpPr>
          <p:nvPr>
            <p:ph type="sldNum" sz="quarter" idx="5"/>
          </p:nvPr>
        </p:nvSpPr>
        <p:spPr/>
        <p:txBody>
          <a:bodyPr/>
          <a:lstStyle/>
          <a:p>
            <a:fld id="{8BABCD4A-DE66-42EA-A937-AC9D9A22D34F}" type="slidenum">
              <a:rPr lang="en-US" smtClean="0"/>
              <a:t>12</a:t>
            </a:fld>
            <a:endParaRPr lang="en-US"/>
          </a:p>
        </p:txBody>
      </p:sp>
    </p:spTree>
    <p:extLst>
      <p:ext uri="{BB962C8B-B14F-4D97-AF65-F5344CB8AC3E}">
        <p14:creationId xmlns:p14="http://schemas.microsoft.com/office/powerpoint/2010/main" val="324651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the worst </a:t>
            </a:r>
            <a:r>
              <a:rPr lang="en-US" dirty="0" err="1"/>
              <a:t>Q_factor</a:t>
            </a:r>
            <a:r>
              <a:rPr lang="en-US" dirty="0"/>
              <a:t> was around 200.000 and the best was around 800.000 but in general they </a:t>
            </a:r>
            <a:r>
              <a:rPr lang="en-US" dirty="0" err="1"/>
              <a:t>lyed</a:t>
            </a:r>
            <a:r>
              <a:rPr lang="en-US" dirty="0"/>
              <a:t> between 400.000 and 600.000. </a:t>
            </a:r>
          </a:p>
        </p:txBody>
      </p:sp>
      <p:sp>
        <p:nvSpPr>
          <p:cNvPr id="4" name="Slide Number Placeholder 3"/>
          <p:cNvSpPr>
            <a:spLocks noGrp="1"/>
          </p:cNvSpPr>
          <p:nvPr>
            <p:ph type="sldNum" sz="quarter" idx="5"/>
          </p:nvPr>
        </p:nvSpPr>
        <p:spPr/>
        <p:txBody>
          <a:bodyPr/>
          <a:lstStyle/>
          <a:p>
            <a:fld id="{8BABCD4A-DE66-42EA-A937-AC9D9A22D34F}" type="slidenum">
              <a:rPr lang="en-US" smtClean="0"/>
              <a:t>13</a:t>
            </a:fld>
            <a:endParaRPr lang="en-US"/>
          </a:p>
        </p:txBody>
      </p:sp>
    </p:spTree>
    <p:extLst>
      <p:ext uri="{BB962C8B-B14F-4D97-AF65-F5344CB8AC3E}">
        <p14:creationId xmlns:p14="http://schemas.microsoft.com/office/powerpoint/2010/main" val="290010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frequency did not shift after cool-down. However, the </a:t>
            </a:r>
            <a:r>
              <a:rPr lang="en-US" dirty="0" err="1"/>
              <a:t>Q_factors</a:t>
            </a:r>
            <a:r>
              <a:rPr lang="en-US" dirty="0"/>
              <a:t> did. They generally became better after cooldown</a:t>
            </a:r>
          </a:p>
        </p:txBody>
      </p:sp>
      <p:sp>
        <p:nvSpPr>
          <p:cNvPr id="4" name="Slide Number Placeholder 3"/>
          <p:cNvSpPr>
            <a:spLocks noGrp="1"/>
          </p:cNvSpPr>
          <p:nvPr>
            <p:ph type="sldNum" sz="quarter" idx="5"/>
          </p:nvPr>
        </p:nvSpPr>
        <p:spPr/>
        <p:txBody>
          <a:bodyPr/>
          <a:lstStyle/>
          <a:p>
            <a:fld id="{8BABCD4A-DE66-42EA-A937-AC9D9A22D34F}" type="slidenum">
              <a:rPr lang="en-US" smtClean="0"/>
              <a:t>15</a:t>
            </a:fld>
            <a:endParaRPr lang="en-US"/>
          </a:p>
        </p:txBody>
      </p:sp>
    </p:spTree>
    <p:extLst>
      <p:ext uri="{BB962C8B-B14F-4D97-AF65-F5344CB8AC3E}">
        <p14:creationId xmlns:p14="http://schemas.microsoft.com/office/powerpoint/2010/main" val="19166784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frequency did not shift after cool-down. However, the </a:t>
            </a:r>
            <a:r>
              <a:rPr lang="en-US" dirty="0" err="1"/>
              <a:t>Q_factors</a:t>
            </a:r>
            <a:r>
              <a:rPr lang="en-US" dirty="0"/>
              <a:t> did. They generally became better after cooldown</a:t>
            </a:r>
          </a:p>
        </p:txBody>
      </p:sp>
      <p:sp>
        <p:nvSpPr>
          <p:cNvPr id="4" name="Slide Number Placeholder 3"/>
          <p:cNvSpPr>
            <a:spLocks noGrp="1"/>
          </p:cNvSpPr>
          <p:nvPr>
            <p:ph type="sldNum" sz="quarter" idx="5"/>
          </p:nvPr>
        </p:nvSpPr>
        <p:spPr/>
        <p:txBody>
          <a:bodyPr/>
          <a:lstStyle/>
          <a:p>
            <a:fld id="{8BABCD4A-DE66-42EA-A937-AC9D9A22D34F}" type="slidenum">
              <a:rPr lang="en-US" smtClean="0"/>
              <a:t>16</a:t>
            </a:fld>
            <a:endParaRPr lang="en-US"/>
          </a:p>
        </p:txBody>
      </p:sp>
    </p:spTree>
    <p:extLst>
      <p:ext uri="{BB962C8B-B14F-4D97-AF65-F5344CB8AC3E}">
        <p14:creationId xmlns:p14="http://schemas.microsoft.com/office/powerpoint/2010/main" val="31321811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ABCD4A-DE66-42EA-A937-AC9D9A22D34F}" type="slidenum">
              <a:rPr lang="en-US" smtClean="0"/>
              <a:t>18</a:t>
            </a:fld>
            <a:endParaRPr lang="en-US"/>
          </a:p>
        </p:txBody>
      </p:sp>
    </p:spTree>
    <p:extLst>
      <p:ext uri="{BB962C8B-B14F-4D97-AF65-F5344CB8AC3E}">
        <p14:creationId xmlns:p14="http://schemas.microsoft.com/office/powerpoint/2010/main" val="3750051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looking at a system where the resonator is capacitively coupled to the transmission line. </a:t>
            </a:r>
          </a:p>
          <a:p>
            <a:r>
              <a:rPr lang="en-US" dirty="0"/>
              <a:t>Now that we know how to calculate the impedance, we can now look at the second parameter which determines a resonator, is the quality factor:</a:t>
            </a:r>
          </a:p>
          <a:p>
            <a:pPr marL="171450" indent="-171450">
              <a:buFontTx/>
              <a:buChar char="-"/>
            </a:pPr>
            <a:r>
              <a:rPr lang="en-US" dirty="0"/>
              <a:t>The total quality factor is divided into an internal and external quality factor. </a:t>
            </a:r>
          </a:p>
          <a:p>
            <a:pPr marL="171450" indent="-171450">
              <a:buFontTx/>
              <a:buChar char="-"/>
            </a:pPr>
            <a:r>
              <a:rPr lang="en-US" dirty="0"/>
              <a:t>The coupling quality factor is often simulated. Here we just need the inductance and the resonance frequency and the impedance (we assume we have 50 ohm impedance all the way through). Ww also need the coupling capacitance (which we can find using Ansys or it is calculated using. </a:t>
            </a:r>
          </a:p>
          <a:p>
            <a:pPr marL="171450" indent="-171450">
              <a:buFontTx/>
              <a:buChar char="-"/>
            </a:pPr>
            <a:r>
              <a:rPr lang="en-US" dirty="0"/>
              <a:t>In Practical </a:t>
            </a:r>
          </a:p>
        </p:txBody>
      </p:sp>
      <p:sp>
        <p:nvSpPr>
          <p:cNvPr id="4" name="Slide Number Placeholder 3"/>
          <p:cNvSpPr>
            <a:spLocks noGrp="1"/>
          </p:cNvSpPr>
          <p:nvPr>
            <p:ph type="sldNum" sz="quarter" idx="5"/>
          </p:nvPr>
        </p:nvSpPr>
        <p:spPr/>
        <p:txBody>
          <a:bodyPr/>
          <a:lstStyle/>
          <a:p>
            <a:fld id="{8BABCD4A-DE66-42EA-A937-AC9D9A22D34F}" type="slidenum">
              <a:rPr lang="en-US" smtClean="0"/>
              <a:t>20</a:t>
            </a:fld>
            <a:endParaRPr lang="en-US"/>
          </a:p>
        </p:txBody>
      </p:sp>
    </p:spTree>
    <p:extLst>
      <p:ext uri="{BB962C8B-B14F-4D97-AF65-F5344CB8AC3E}">
        <p14:creationId xmlns:p14="http://schemas.microsoft.com/office/powerpoint/2010/main" val="2042782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different reasons why your </a:t>
            </a:r>
            <a:r>
              <a:rPr lang="en-US" dirty="0" err="1"/>
              <a:t>Q_factors</a:t>
            </a:r>
            <a:r>
              <a:rPr lang="en-US" dirty="0"/>
              <a:t> might vary from time to time even though you use the same design and the same procedure. Even small defects and perturbations can cause loss and change the </a:t>
            </a:r>
            <a:r>
              <a:rPr lang="en-US" dirty="0" err="1"/>
              <a:t>Q_factor</a:t>
            </a:r>
            <a:r>
              <a:rPr lang="en-US" dirty="0"/>
              <a:t>. But there are a lot of different research on this!</a:t>
            </a:r>
          </a:p>
        </p:txBody>
      </p:sp>
      <p:sp>
        <p:nvSpPr>
          <p:cNvPr id="4" name="Slide Number Placeholder 3"/>
          <p:cNvSpPr>
            <a:spLocks noGrp="1"/>
          </p:cNvSpPr>
          <p:nvPr>
            <p:ph type="sldNum" sz="quarter" idx="5"/>
          </p:nvPr>
        </p:nvSpPr>
        <p:spPr/>
        <p:txBody>
          <a:bodyPr/>
          <a:lstStyle/>
          <a:p>
            <a:fld id="{8BABCD4A-DE66-42EA-A937-AC9D9A22D34F}" type="slidenum">
              <a:rPr lang="en-US" smtClean="0"/>
              <a:t>21</a:t>
            </a:fld>
            <a:endParaRPr lang="en-US"/>
          </a:p>
        </p:txBody>
      </p:sp>
    </p:spTree>
    <p:extLst>
      <p:ext uri="{BB962C8B-B14F-4D97-AF65-F5344CB8AC3E}">
        <p14:creationId xmlns:p14="http://schemas.microsoft.com/office/powerpoint/2010/main" val="1331608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ABCD4A-DE66-42EA-A937-AC9D9A22D34F}" type="slidenum">
              <a:rPr lang="en-US" smtClean="0"/>
              <a:t>2</a:t>
            </a:fld>
            <a:endParaRPr lang="en-US"/>
          </a:p>
        </p:txBody>
      </p:sp>
    </p:spTree>
    <p:extLst>
      <p:ext uri="{BB962C8B-B14F-4D97-AF65-F5344CB8AC3E}">
        <p14:creationId xmlns:p14="http://schemas.microsoft.com/office/powerpoint/2010/main" val="381823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resonator chip we have the transmission line with a bonding pad in each end connected to a VNA. Through the VNA, we send photons thorugh the transmission line with a given frequency and power (in dB) (and other settings. </a:t>
            </a:r>
          </a:p>
          <a:p>
            <a:r>
              <a:rPr lang="en-US" dirty="0"/>
              <a:t>Then we have 8 resonators capacitively coupled to the transmission line. Each have different frequencies in order to distinguish between them. </a:t>
            </a:r>
          </a:p>
          <a:p>
            <a:r>
              <a:rPr lang="en-US" dirty="0"/>
              <a:t>What determines a resonator? </a:t>
            </a:r>
          </a:p>
          <a:p>
            <a:pPr marL="171450" indent="-171450">
              <a:buFontTx/>
              <a:buChar char="-"/>
            </a:pPr>
            <a:r>
              <a:rPr lang="en-US" dirty="0"/>
              <a:t>The frequency (depend on the length)</a:t>
            </a:r>
          </a:p>
          <a:p>
            <a:pPr marL="171450" indent="-171450">
              <a:buFontTx/>
              <a:buChar char="-"/>
            </a:pPr>
            <a:r>
              <a:rPr lang="en-US" dirty="0"/>
              <a:t>Quality factor. </a:t>
            </a:r>
          </a:p>
          <a:p>
            <a:pPr marL="171450" indent="-171450">
              <a:buFontTx/>
              <a:buChar char="-"/>
            </a:pPr>
            <a:r>
              <a:rPr lang="en-US" dirty="0"/>
              <a:t>The impedance(depend highly on the geometry)</a:t>
            </a:r>
          </a:p>
          <a:p>
            <a:pPr marL="171450" indent="-171450">
              <a:buFontTx/>
              <a:buChar char="-"/>
            </a:pPr>
            <a:endParaRPr lang="en-US" dirty="0"/>
          </a:p>
          <a:p>
            <a:endParaRPr lang="en-US" dirty="0"/>
          </a:p>
        </p:txBody>
      </p:sp>
      <p:sp>
        <p:nvSpPr>
          <p:cNvPr id="4" name="Slide Number Placeholder 3"/>
          <p:cNvSpPr>
            <a:spLocks noGrp="1"/>
          </p:cNvSpPr>
          <p:nvPr>
            <p:ph type="sldNum" sz="quarter" idx="5"/>
          </p:nvPr>
        </p:nvSpPr>
        <p:spPr/>
        <p:txBody>
          <a:bodyPr/>
          <a:lstStyle/>
          <a:p>
            <a:fld id="{8BABCD4A-DE66-42EA-A937-AC9D9A22D34F}" type="slidenum">
              <a:rPr lang="en-US" smtClean="0"/>
              <a:t>3</a:t>
            </a:fld>
            <a:endParaRPr lang="en-US"/>
          </a:p>
        </p:txBody>
      </p:sp>
    </p:spTree>
    <p:extLst>
      <p:ext uri="{BB962C8B-B14F-4D97-AF65-F5344CB8AC3E}">
        <p14:creationId xmlns:p14="http://schemas.microsoft.com/office/powerpoint/2010/main" val="715107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order to find the frequency and the Quality factor, we need to look at the device geometry. </a:t>
            </a:r>
          </a:p>
        </p:txBody>
      </p:sp>
      <p:sp>
        <p:nvSpPr>
          <p:cNvPr id="4" name="Slide Number Placeholder 3"/>
          <p:cNvSpPr>
            <a:spLocks noGrp="1"/>
          </p:cNvSpPr>
          <p:nvPr>
            <p:ph type="sldNum" sz="quarter" idx="5"/>
          </p:nvPr>
        </p:nvSpPr>
        <p:spPr/>
        <p:txBody>
          <a:bodyPr/>
          <a:lstStyle/>
          <a:p>
            <a:fld id="{8BABCD4A-DE66-42EA-A937-AC9D9A22D34F}" type="slidenum">
              <a:rPr lang="en-US" smtClean="0"/>
              <a:t>4</a:t>
            </a:fld>
            <a:endParaRPr lang="en-US"/>
          </a:p>
        </p:txBody>
      </p:sp>
    </p:spTree>
    <p:extLst>
      <p:ext uri="{BB962C8B-B14F-4D97-AF65-F5344CB8AC3E}">
        <p14:creationId xmlns:p14="http://schemas.microsoft.com/office/powerpoint/2010/main" val="4101344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usually work with 2 type of resonators, lambda2 and lambda4 resonators  where the only difference is </a:t>
            </a:r>
            <a:r>
              <a:rPr lang="en-US" dirty="0" err="1"/>
              <a:t>wheather</a:t>
            </a:r>
            <a:r>
              <a:rPr lang="en-US" dirty="0"/>
              <a:t> they are open- or short-circuited the length dependence with the frequency. We want the resonators to have different frequencies and therefore, we give them different lengths.</a:t>
            </a:r>
          </a:p>
          <a:p>
            <a:r>
              <a:rPr lang="en-US" dirty="0"/>
              <a:t>Make new pictures of when you understand. + make the waves. </a:t>
            </a:r>
          </a:p>
          <a:p>
            <a:endParaRPr lang="en-US" dirty="0"/>
          </a:p>
          <a:p>
            <a:r>
              <a:rPr lang="en-US" dirty="0"/>
              <a:t>Where </a:t>
            </a:r>
            <a:r>
              <a:rPr lang="en-US" dirty="0" err="1"/>
              <a:t>e_ff</a:t>
            </a:r>
            <a:r>
              <a:rPr lang="en-US" dirty="0"/>
              <a:t> is the effective dielectric constant of the resonator dependent on the type of material (the dielectric constant of our material) as well as the dimensions of the resonator. For Al, the dielectric constant is 9.5-10 according to </a:t>
            </a:r>
            <a:r>
              <a:rPr lang="en-US" dirty="0" err="1"/>
              <a:t>Pozar</a:t>
            </a:r>
            <a:r>
              <a:rPr lang="en-US" dirty="0"/>
              <a:t> (at room temperature), we are working with </a:t>
            </a:r>
            <a:r>
              <a:rPr lang="en-US" dirty="0" err="1"/>
              <a:t>sc</a:t>
            </a:r>
            <a:r>
              <a:rPr lang="en-US" dirty="0"/>
              <a:t> (millikelvin and we therefore take the dielectric constant to be.  11.75?? Get the numbers from </a:t>
            </a:r>
            <a:r>
              <a:rPr lang="en-US" dirty="0" err="1"/>
              <a:t>Zhavid</a:t>
            </a:r>
            <a:r>
              <a:rPr lang="en-US" dirty="0"/>
              <a:t> or </a:t>
            </a:r>
            <a:r>
              <a:rPr lang="en-US" dirty="0" err="1"/>
              <a:t>Micheala</a:t>
            </a:r>
            <a:r>
              <a:rPr lang="en-US" dirty="0"/>
              <a:t>. </a:t>
            </a:r>
          </a:p>
          <a:p>
            <a:endParaRPr lang="en-US" dirty="0"/>
          </a:p>
          <a:p>
            <a:r>
              <a:rPr lang="en-US" dirty="0"/>
              <a:t>There are a lot of different equations, but the most important thing is, that we can estimate the frequencies by varying the length, so each resonator has a different resonator-frequency.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we typically use frequencies between 4-8 GHz</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BABCD4A-DE66-42EA-A937-AC9D9A22D34F}" type="slidenum">
              <a:rPr lang="en-US" smtClean="0"/>
              <a:t>5</a:t>
            </a:fld>
            <a:endParaRPr lang="en-US"/>
          </a:p>
        </p:txBody>
      </p:sp>
    </p:spTree>
    <p:extLst>
      <p:ext uri="{BB962C8B-B14F-4D97-AF65-F5344CB8AC3E}">
        <p14:creationId xmlns:p14="http://schemas.microsoft.com/office/powerpoint/2010/main" val="2906343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quality factor depend on many different parameters among others, the impedance which is depended on the device geometry like the frequency</a:t>
            </a:r>
          </a:p>
          <a:p>
            <a:r>
              <a:rPr lang="en-US" dirty="0"/>
              <a:t>- We want to design our circuit in such a way, that everything is impedance matched. </a:t>
            </a:r>
          </a:p>
          <a:p>
            <a:pPr marL="171450" indent="-171450">
              <a:buFontTx/>
              <a:buChar char="-"/>
            </a:pPr>
            <a:r>
              <a:rPr lang="en-US" dirty="0"/>
              <a:t>If there is an impedance mismatch, there can occur unwanted scattering and reflection. </a:t>
            </a:r>
          </a:p>
          <a:p>
            <a:pPr marL="171450" indent="-171450">
              <a:buFontTx/>
              <a:buChar char="-"/>
            </a:pPr>
            <a:r>
              <a:rPr lang="en-US" dirty="0"/>
              <a:t>We typically try to hit.  50Ohm impedance since it is the impedance of our cables. </a:t>
            </a:r>
          </a:p>
          <a:p>
            <a:pPr marL="171450" indent="-171450">
              <a:buFontTx/>
              <a:buChar char="-"/>
            </a:pPr>
            <a:r>
              <a:rPr lang="en-US" dirty="0"/>
              <a:t>Our transmission line and our resonator are both made of Al. </a:t>
            </a:r>
          </a:p>
          <a:p>
            <a:pPr marL="171450" indent="-171450">
              <a:buFontTx/>
              <a:buChar char="-"/>
            </a:pPr>
            <a:r>
              <a:rPr lang="en-US" dirty="0"/>
              <a:t>To have our transmission line and resonator to have 50 Ohm impedance we will give them the following sizes: A = 10,7 micrometer, S = 6 micrometer. We can use a python script and </a:t>
            </a:r>
            <a:r>
              <a:rPr lang="en-US" dirty="0" err="1"/>
              <a:t>ansys</a:t>
            </a:r>
            <a:r>
              <a:rPr lang="en-US" dirty="0"/>
              <a:t> to calculate these sizes. </a:t>
            </a:r>
          </a:p>
          <a:p>
            <a:pPr marL="171450" indent="-171450">
              <a:buFontTx/>
              <a:buChar char="-"/>
            </a:pPr>
            <a:r>
              <a:rPr lang="en-US" dirty="0"/>
              <a:t>It is a measure of how big of a opposition there is to the electron flow. </a:t>
            </a:r>
          </a:p>
          <a:p>
            <a:pPr marL="0" indent="0">
              <a:buFontTx/>
              <a:buNone/>
            </a:pPr>
            <a:r>
              <a:rPr lang="en-US" dirty="0"/>
              <a:t>If you change the device geometry during fabrication (which will most likely happen, you will also change the </a:t>
            </a:r>
            <a:r>
              <a:rPr lang="en-US" dirty="0" err="1"/>
              <a:t>the</a:t>
            </a:r>
            <a:r>
              <a:rPr lang="en-US" dirty="0"/>
              <a:t> impedance of either the transmission line or the resonator which will cause impedance mismatch. </a:t>
            </a:r>
          </a:p>
          <a:p>
            <a:pPr marL="0" indent="0">
              <a:buFontTx/>
              <a:buNone/>
            </a:pPr>
            <a:endParaRPr lang="en-US" dirty="0"/>
          </a:p>
          <a:p>
            <a:pPr marL="0" indent="0">
              <a:buFontTx/>
              <a:buNone/>
            </a:pPr>
            <a:endParaRPr lang="en-US" dirty="0"/>
          </a:p>
        </p:txBody>
      </p:sp>
      <p:sp>
        <p:nvSpPr>
          <p:cNvPr id="4" name="Slide Number Placeholder 3"/>
          <p:cNvSpPr>
            <a:spLocks noGrp="1"/>
          </p:cNvSpPr>
          <p:nvPr>
            <p:ph type="sldNum" sz="quarter" idx="5"/>
          </p:nvPr>
        </p:nvSpPr>
        <p:spPr/>
        <p:txBody>
          <a:bodyPr/>
          <a:lstStyle/>
          <a:p>
            <a:fld id="{8BABCD4A-DE66-42EA-A937-AC9D9A22D34F}" type="slidenum">
              <a:rPr lang="en-US" smtClean="0"/>
              <a:t>6</a:t>
            </a:fld>
            <a:endParaRPr lang="en-US"/>
          </a:p>
        </p:txBody>
      </p:sp>
    </p:spTree>
    <p:extLst>
      <p:ext uri="{BB962C8B-B14F-4D97-AF65-F5344CB8AC3E}">
        <p14:creationId xmlns:p14="http://schemas.microsoft.com/office/powerpoint/2010/main" val="4003472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transmission line is coupled to the resonator, x# of photons goes into the resonator. (</a:t>
            </a:r>
            <a:r>
              <a:rPr lang="en-US" dirty="0" err="1"/>
              <a:t>yearh</a:t>
            </a:r>
            <a:r>
              <a:rPr lang="en-US" dirty="0"/>
              <a:t> you thought that only the ones with the resonance frequency went into the resonator – I also thought that. </a:t>
            </a:r>
          </a:p>
          <a:p>
            <a:r>
              <a:rPr lang="en-US" dirty="0"/>
              <a:t>The number of photons going into the resonator is proportional with the capacitance and the power you send through the transmission line. </a:t>
            </a:r>
          </a:p>
          <a:p>
            <a:endParaRPr lang="en-US" dirty="0"/>
          </a:p>
          <a:p>
            <a:endParaRPr lang="en-US" dirty="0"/>
          </a:p>
          <a:p>
            <a:r>
              <a:rPr lang="en-US" dirty="0"/>
              <a:t>When the frequencies of the photons matches the frequencies  of the resonator, the photons, can jump up in the resonator </a:t>
            </a:r>
          </a:p>
          <a:p>
            <a:endParaRPr lang="en-US" dirty="0"/>
          </a:p>
          <a:p>
            <a:r>
              <a:rPr lang="en-US" dirty="0"/>
              <a:t>It could be nice if I made a simulation of how the photons interact. </a:t>
            </a:r>
          </a:p>
        </p:txBody>
      </p:sp>
      <p:sp>
        <p:nvSpPr>
          <p:cNvPr id="4" name="Slide Number Placeholder 3"/>
          <p:cNvSpPr>
            <a:spLocks noGrp="1"/>
          </p:cNvSpPr>
          <p:nvPr>
            <p:ph type="sldNum" sz="quarter" idx="5"/>
          </p:nvPr>
        </p:nvSpPr>
        <p:spPr/>
        <p:txBody>
          <a:bodyPr/>
          <a:lstStyle/>
          <a:p>
            <a:fld id="{8BABCD4A-DE66-42EA-A937-AC9D9A22D34F}" type="slidenum">
              <a:rPr lang="en-US" smtClean="0"/>
              <a:t>7</a:t>
            </a:fld>
            <a:endParaRPr lang="en-US"/>
          </a:p>
        </p:txBody>
      </p:sp>
    </p:spTree>
    <p:extLst>
      <p:ext uri="{BB962C8B-B14F-4D97-AF65-F5344CB8AC3E}">
        <p14:creationId xmlns:p14="http://schemas.microsoft.com/office/powerpoint/2010/main" val="4287595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scattering matrix tells us how an incoming wave behaves (either gets scattered or reflected).  something about how big of a photon fraction which gets scatted, transmitted and reflected. </a:t>
            </a:r>
          </a:p>
          <a:p>
            <a:r>
              <a:rPr lang="en-US" dirty="0"/>
              <a:t>However, we are mostly interested in the transmission (that is how many photons survive from one pad to the other. </a:t>
            </a:r>
          </a:p>
          <a:p>
            <a:endParaRPr lang="en-US" dirty="0"/>
          </a:p>
          <a:p>
            <a:r>
              <a:rPr lang="en-US" dirty="0"/>
              <a:t>We typically do this for many different frequencies and powers. This is enough </a:t>
            </a:r>
            <a:r>
              <a:rPr lang="en-US" dirty="0" err="1"/>
              <a:t>informations</a:t>
            </a:r>
            <a:r>
              <a:rPr lang="en-US" dirty="0"/>
              <a:t> to find the frequency and the quality factors. </a:t>
            </a:r>
          </a:p>
        </p:txBody>
      </p:sp>
      <p:sp>
        <p:nvSpPr>
          <p:cNvPr id="4" name="Slide Number Placeholder 3"/>
          <p:cNvSpPr>
            <a:spLocks noGrp="1"/>
          </p:cNvSpPr>
          <p:nvPr>
            <p:ph type="sldNum" sz="quarter" idx="5"/>
          </p:nvPr>
        </p:nvSpPr>
        <p:spPr/>
        <p:txBody>
          <a:bodyPr/>
          <a:lstStyle/>
          <a:p>
            <a:fld id="{8BABCD4A-DE66-42EA-A937-AC9D9A22D34F}" type="slidenum">
              <a:rPr lang="en-US" smtClean="0"/>
              <a:t>8</a:t>
            </a:fld>
            <a:endParaRPr lang="en-US"/>
          </a:p>
        </p:txBody>
      </p:sp>
    </p:spTree>
    <p:extLst>
      <p:ext uri="{BB962C8B-B14F-4D97-AF65-F5344CB8AC3E}">
        <p14:creationId xmlns:p14="http://schemas.microsoft.com/office/powerpoint/2010/main" val="2568849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depth S21 min depend on the Q-</a:t>
            </a:r>
            <a:r>
              <a:rPr lang="en-US" dirty="0" err="1"/>
              <a:t>dactors</a:t>
            </a:r>
            <a:r>
              <a:rPr lang="en-US" dirty="0"/>
              <a:t> . The Q-factors depend on power which can be seen as the number of photons pr. </a:t>
            </a:r>
            <a:r>
              <a:rPr lang="en-US" dirty="0" err="1"/>
              <a:t>Seccond</a:t>
            </a:r>
            <a:endParaRPr lang="en-US" dirty="0"/>
          </a:p>
          <a:p>
            <a:r>
              <a:rPr lang="en-US" dirty="0"/>
              <a:t>This also mean, that </a:t>
            </a:r>
            <a:r>
              <a:rPr lang="en-US" dirty="0" err="1"/>
              <a:t>Qe</a:t>
            </a:r>
            <a:r>
              <a:rPr lang="en-US" dirty="0"/>
              <a:t> and Qi is determined for the whole resonator peak. </a:t>
            </a:r>
          </a:p>
          <a:p>
            <a:r>
              <a:rPr lang="en-US" dirty="0"/>
              <a:t>- A VNA is connected to </a:t>
            </a:r>
            <a:r>
              <a:rPr lang="en-US" dirty="0" err="1"/>
              <a:t>Labber</a:t>
            </a:r>
            <a:r>
              <a:rPr lang="en-US" dirty="0"/>
              <a:t>. Via the VNA, we can measure the transmission (S_21) in dB (logarithmic) as a function of the frequency. </a:t>
            </a:r>
          </a:p>
          <a:p>
            <a:r>
              <a:rPr lang="en-US" dirty="0"/>
              <a:t>- In python using the Library “resonators” we fit the resonator peak to a Lorentzian.</a:t>
            </a:r>
          </a:p>
          <a:p>
            <a:r>
              <a:rPr lang="en-US" dirty="0"/>
              <a:t>- We can get the width and the length of the peak and put up 2 equations with 2 unknowns. </a:t>
            </a:r>
          </a:p>
          <a:p>
            <a:pPr marL="171450" indent="-171450">
              <a:buFontTx/>
              <a:buChar char="-"/>
            </a:pPr>
            <a:r>
              <a:rPr lang="en-US" dirty="0"/>
              <a:t>The picture we can draw:</a:t>
            </a:r>
          </a:p>
          <a:p>
            <a:pPr marL="171450" indent="-171450">
              <a:buFontTx/>
              <a:buChar char="-"/>
            </a:pPr>
            <a:endParaRPr lang="en-US" dirty="0"/>
          </a:p>
          <a:p>
            <a:pPr marL="171450" indent="-171450">
              <a:buFontTx/>
              <a:buChar char="-"/>
            </a:pPr>
            <a:endParaRPr lang="en-US" dirty="0"/>
          </a:p>
          <a:p>
            <a:r>
              <a:rPr lang="en-US" dirty="0"/>
              <a:t>The Q-factors tell you something about how well the resonators are to store the energy given vs. how fast it is dissipated. </a:t>
            </a:r>
          </a:p>
          <a:p>
            <a:r>
              <a:rPr lang="en-US" dirty="0"/>
              <a:t>Loss due to TLS can lower </a:t>
            </a:r>
            <a:r>
              <a:rPr lang="en-US" dirty="0" err="1"/>
              <a:t>Q_i</a:t>
            </a:r>
            <a:r>
              <a:rPr lang="en-US" dirty="0"/>
              <a:t> (what happens?) so the photon goes into the resonator, but because of the high power, it can easily go into the second state? does it go into the second state before or after it is emitted from the first state of the resonator?</a:t>
            </a:r>
          </a:p>
          <a:p>
            <a:endParaRPr lang="en-US" dirty="0"/>
          </a:p>
          <a:p>
            <a:pPr marL="0" indent="0">
              <a:buFontTx/>
              <a:buNone/>
            </a:pPr>
            <a:endParaRPr lang="en-US" dirty="0"/>
          </a:p>
          <a:p>
            <a:endParaRPr lang="en-US" dirty="0"/>
          </a:p>
        </p:txBody>
      </p:sp>
      <p:sp>
        <p:nvSpPr>
          <p:cNvPr id="4" name="Slide Number Placeholder 3"/>
          <p:cNvSpPr>
            <a:spLocks noGrp="1"/>
          </p:cNvSpPr>
          <p:nvPr>
            <p:ph type="sldNum" sz="quarter" idx="5"/>
          </p:nvPr>
        </p:nvSpPr>
        <p:spPr/>
        <p:txBody>
          <a:bodyPr/>
          <a:lstStyle/>
          <a:p>
            <a:fld id="{8BABCD4A-DE66-42EA-A937-AC9D9A22D34F}" type="slidenum">
              <a:rPr lang="en-US" smtClean="0"/>
              <a:t>9</a:t>
            </a:fld>
            <a:endParaRPr lang="en-US"/>
          </a:p>
        </p:txBody>
      </p:sp>
    </p:spTree>
    <p:extLst>
      <p:ext uri="{BB962C8B-B14F-4D97-AF65-F5344CB8AC3E}">
        <p14:creationId xmlns:p14="http://schemas.microsoft.com/office/powerpoint/2010/main" val="2671625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C3746-8060-C875-5F26-985F259E9AE9}"/>
              </a:ext>
            </a:extLst>
          </p:cNvPr>
          <p:cNvSpPr>
            <a:spLocks noGrp="1"/>
          </p:cNvSpPr>
          <p:nvPr>
            <p:ph type="title"/>
          </p:nvPr>
        </p:nvSpPr>
        <p:spPr>
          <a:xfrm>
            <a:off x="0" y="-49389"/>
            <a:ext cx="12192000" cy="627945"/>
          </a:xfrm>
          <a:prstGeom prst="rect">
            <a:avLst/>
          </a:prstGeo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A855B7B-9050-7E53-112D-8FBB7D972527}"/>
              </a:ext>
            </a:extLst>
          </p:cNvPr>
          <p:cNvSpPr>
            <a:spLocks noGrp="1"/>
          </p:cNvSpPr>
          <p:nvPr>
            <p:ph type="dt" sz="half" idx="10"/>
          </p:nvPr>
        </p:nvSpPr>
        <p:spPr>
          <a:xfrm>
            <a:off x="162423" y="6457890"/>
            <a:ext cx="2743200" cy="365125"/>
          </a:xfrm>
          <a:prstGeom prst="rect">
            <a:avLst/>
          </a:prstGeom>
        </p:spPr>
        <p:txBody>
          <a:bodyPr/>
          <a:lstStyle/>
          <a:p>
            <a:fld id="{082D0799-2FCE-4FD7-BAE3-82F1008A24AD}" type="datetime1">
              <a:rPr lang="en-US" smtClean="0"/>
              <a:t>20-Sep-23</a:t>
            </a:fld>
            <a:endParaRPr lang="en-US"/>
          </a:p>
        </p:txBody>
      </p:sp>
      <p:sp>
        <p:nvSpPr>
          <p:cNvPr id="4" name="Footer Placeholder 3">
            <a:extLst>
              <a:ext uri="{FF2B5EF4-FFF2-40B4-BE49-F238E27FC236}">
                <a16:creationId xmlns:a16="http://schemas.microsoft.com/office/drawing/2014/main" id="{EF8F82C8-F3AA-1496-5D7C-B067E06ADEAA}"/>
              </a:ext>
            </a:extLst>
          </p:cNvPr>
          <p:cNvSpPr>
            <a:spLocks noGrp="1"/>
          </p:cNvSpPr>
          <p:nvPr>
            <p:ph type="ftr" sz="quarter" idx="11"/>
          </p:nvPr>
        </p:nvSpPr>
        <p:spPr>
          <a:xfrm>
            <a:off x="4038326" y="645789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D0C88C17-F078-82A3-068D-2AB29C505ECB}"/>
              </a:ext>
            </a:extLst>
          </p:cNvPr>
          <p:cNvSpPr>
            <a:spLocks noGrp="1"/>
          </p:cNvSpPr>
          <p:nvPr>
            <p:ph type="sldNum" sz="quarter" idx="12"/>
          </p:nvPr>
        </p:nvSpPr>
        <p:spPr>
          <a:xfrm>
            <a:off x="9285829" y="6457890"/>
            <a:ext cx="2743200" cy="365125"/>
          </a:xfrm>
          <a:prstGeom prst="rect">
            <a:avLst/>
          </a:prstGeom>
        </p:spPr>
        <p:txBody>
          <a:bodyPr/>
          <a:lstStyle/>
          <a:p>
            <a:fld id="{5640740C-D8F9-4C52-8D45-6D36218854E3}" type="slidenum">
              <a:rPr lang="en-US" smtClean="0"/>
              <a:t>‹#›</a:t>
            </a:fld>
            <a:endParaRPr lang="en-US"/>
          </a:p>
        </p:txBody>
      </p:sp>
      <p:sp>
        <p:nvSpPr>
          <p:cNvPr id="6" name="Content Placeholder 2">
            <a:extLst>
              <a:ext uri="{FF2B5EF4-FFF2-40B4-BE49-F238E27FC236}">
                <a16:creationId xmlns:a16="http://schemas.microsoft.com/office/drawing/2014/main" id="{13887B39-28BF-D2A4-2545-D5282237D03F}"/>
              </a:ext>
            </a:extLst>
          </p:cNvPr>
          <p:cNvSpPr>
            <a:spLocks noGrp="1"/>
          </p:cNvSpPr>
          <p:nvPr>
            <p:ph idx="1"/>
          </p:nvPr>
        </p:nvSpPr>
        <p:spPr>
          <a:xfrm>
            <a:off x="838200" y="893805"/>
            <a:ext cx="10515600" cy="528315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79868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WHY?">
    <p:bg>
      <p:bgPr>
        <a:solidFill>
          <a:schemeClr val="accent4">
            <a:lumMod val="75000"/>
          </a:schemeClr>
        </a:solidFill>
        <a:effectLst/>
      </p:bgPr>
    </p:bg>
    <p:spTree>
      <p:nvGrpSpPr>
        <p:cNvPr id="1" name=""/>
        <p:cNvGrpSpPr/>
        <p:nvPr/>
      </p:nvGrpSpPr>
      <p:grpSpPr>
        <a:xfrm>
          <a:off x="0" y="0"/>
          <a:ext cx="0" cy="0"/>
          <a:chOff x="0" y="0"/>
          <a:chExt cx="0" cy="0"/>
        </a:xfrm>
      </p:grpSpPr>
      <p:sp>
        <p:nvSpPr>
          <p:cNvPr id="12" name="Date Placeholder 3">
            <a:extLst>
              <a:ext uri="{FF2B5EF4-FFF2-40B4-BE49-F238E27FC236}">
                <a16:creationId xmlns:a16="http://schemas.microsoft.com/office/drawing/2014/main" id="{16EE1B6C-5D70-11F9-F686-8EFC855B324E}"/>
              </a:ext>
            </a:extLst>
          </p:cNvPr>
          <p:cNvSpPr>
            <a:spLocks noGrp="1"/>
          </p:cNvSpPr>
          <p:nvPr>
            <p:ph type="dt" sz="half" idx="10"/>
          </p:nvPr>
        </p:nvSpPr>
        <p:spPr>
          <a:xfrm>
            <a:off x="162423" y="6457890"/>
            <a:ext cx="2743200" cy="365125"/>
          </a:xfrm>
          <a:prstGeom prst="rect">
            <a:avLst/>
          </a:prstGeom>
        </p:spPr>
        <p:txBody>
          <a:bodyPr/>
          <a:lstStyle/>
          <a:p>
            <a:fld id="{C24DC043-6EE3-4053-A086-9DD44A7CB1FB}" type="datetime1">
              <a:rPr lang="en-US" smtClean="0"/>
              <a:t>20-Sep-23</a:t>
            </a:fld>
            <a:endParaRPr lang="en-US"/>
          </a:p>
        </p:txBody>
      </p:sp>
      <p:sp>
        <p:nvSpPr>
          <p:cNvPr id="13" name="Slide Number Placeholder 5">
            <a:extLst>
              <a:ext uri="{FF2B5EF4-FFF2-40B4-BE49-F238E27FC236}">
                <a16:creationId xmlns:a16="http://schemas.microsoft.com/office/drawing/2014/main" id="{A07B1F9A-4F0B-8B34-4D10-CD0B279C5316}"/>
              </a:ext>
            </a:extLst>
          </p:cNvPr>
          <p:cNvSpPr>
            <a:spLocks noGrp="1"/>
          </p:cNvSpPr>
          <p:nvPr>
            <p:ph type="sldNum" sz="quarter" idx="12"/>
          </p:nvPr>
        </p:nvSpPr>
        <p:spPr>
          <a:xfrm>
            <a:off x="9285829" y="6457890"/>
            <a:ext cx="2743200" cy="365125"/>
          </a:xfrm>
          <a:prstGeom prst="rect">
            <a:avLst/>
          </a:prstGeom>
        </p:spPr>
        <p:txBody>
          <a:bodyPr/>
          <a:lstStyle/>
          <a:p>
            <a:fld id="{5640740C-D8F9-4C52-8D45-6D36218854E3}" type="slidenum">
              <a:rPr lang="en-US" smtClean="0"/>
              <a:t>‹#›</a:t>
            </a:fld>
            <a:endParaRPr lang="en-US"/>
          </a:p>
        </p:txBody>
      </p:sp>
      <p:sp>
        <p:nvSpPr>
          <p:cNvPr id="14" name="Title 1">
            <a:extLst>
              <a:ext uri="{FF2B5EF4-FFF2-40B4-BE49-F238E27FC236}">
                <a16:creationId xmlns:a16="http://schemas.microsoft.com/office/drawing/2014/main" id="{AFAA5652-BED6-5C3A-F14A-4D08E9A26C5D}"/>
              </a:ext>
            </a:extLst>
          </p:cNvPr>
          <p:cNvSpPr>
            <a:spLocks noGrp="1"/>
          </p:cNvSpPr>
          <p:nvPr>
            <p:ph type="title"/>
          </p:nvPr>
        </p:nvSpPr>
        <p:spPr>
          <a:xfrm>
            <a:off x="831850" y="833437"/>
            <a:ext cx="10515600" cy="3676651"/>
          </a:xfrm>
          <a:prstGeom prst="rect">
            <a:avLst/>
          </a:prstGeom>
        </p:spPr>
        <p:txBody>
          <a:bodyPr anchor="b">
            <a:normAutofit/>
          </a:bodyPr>
          <a:lstStyle>
            <a:lvl1pPr algn="r">
              <a:defRPr sz="6000"/>
            </a:lvl1pPr>
          </a:lstStyle>
          <a:p>
            <a:r>
              <a:rPr lang="en-US"/>
              <a:t>Click to edit Master title style</a:t>
            </a:r>
            <a:endParaRPr lang="en-US" dirty="0"/>
          </a:p>
        </p:txBody>
      </p:sp>
      <p:sp>
        <p:nvSpPr>
          <p:cNvPr id="18" name="Text Placeholder 17">
            <a:extLst>
              <a:ext uri="{FF2B5EF4-FFF2-40B4-BE49-F238E27FC236}">
                <a16:creationId xmlns:a16="http://schemas.microsoft.com/office/drawing/2014/main" id="{E5E1CBA3-9A6B-E362-969A-F55911B4447E}"/>
              </a:ext>
            </a:extLst>
          </p:cNvPr>
          <p:cNvSpPr>
            <a:spLocks noGrp="1"/>
          </p:cNvSpPr>
          <p:nvPr>
            <p:ph type="body" sz="quarter" idx="13"/>
          </p:nvPr>
        </p:nvSpPr>
        <p:spPr>
          <a:xfrm>
            <a:off x="831850" y="4805363"/>
            <a:ext cx="10515600" cy="60483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702680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31DDA-FF46-B435-FE45-4DBD26600A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641C60-3B88-6382-27D1-DE9356D3F8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032A449-CD2D-6C3E-F849-203C2AD2316F}"/>
              </a:ext>
            </a:extLst>
          </p:cNvPr>
          <p:cNvSpPr>
            <a:spLocks noGrp="1"/>
          </p:cNvSpPr>
          <p:nvPr>
            <p:ph type="dt" sz="half" idx="10"/>
          </p:nvPr>
        </p:nvSpPr>
        <p:spPr/>
        <p:txBody>
          <a:bodyPr/>
          <a:lstStyle/>
          <a:p>
            <a:fld id="{5CA75804-5E0A-4A21-A826-87D040BCF22A}" type="datetime1">
              <a:rPr lang="en-US" smtClean="0"/>
              <a:t>20-Sep-23</a:t>
            </a:fld>
            <a:endParaRPr lang="en-US"/>
          </a:p>
        </p:txBody>
      </p:sp>
      <p:sp>
        <p:nvSpPr>
          <p:cNvPr id="5" name="Footer Placeholder 4">
            <a:extLst>
              <a:ext uri="{FF2B5EF4-FFF2-40B4-BE49-F238E27FC236}">
                <a16:creationId xmlns:a16="http://schemas.microsoft.com/office/drawing/2014/main" id="{9DD6BEE7-8CB4-C4BB-08AB-A1297D463A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FCD68A-DD74-05D8-7C7F-09B562A39EC1}"/>
              </a:ext>
            </a:extLst>
          </p:cNvPr>
          <p:cNvSpPr>
            <a:spLocks noGrp="1"/>
          </p:cNvSpPr>
          <p:nvPr>
            <p:ph type="sldNum" sz="quarter" idx="12"/>
          </p:nvPr>
        </p:nvSpPr>
        <p:spPr/>
        <p:txBody>
          <a:bodyPr/>
          <a:lstStyle/>
          <a:p>
            <a:fld id="{5640740C-D8F9-4C52-8D45-6D36218854E3}" type="slidenum">
              <a:rPr lang="en-US" smtClean="0"/>
              <a:t>‹#›</a:t>
            </a:fld>
            <a:endParaRPr lang="en-US"/>
          </a:p>
        </p:txBody>
      </p:sp>
    </p:spTree>
    <p:extLst>
      <p:ext uri="{BB962C8B-B14F-4D97-AF65-F5344CB8AC3E}">
        <p14:creationId xmlns:p14="http://schemas.microsoft.com/office/powerpoint/2010/main" val="1133926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6E7EC-618B-EF8B-A297-3D6094E57359}"/>
              </a:ext>
            </a:extLst>
          </p:cNvPr>
          <p:cNvSpPr>
            <a:spLocks noGrp="1"/>
          </p:cNvSpPr>
          <p:nvPr>
            <p:ph type="title"/>
          </p:nvPr>
        </p:nvSpPr>
        <p:spPr>
          <a:xfrm>
            <a:off x="831850" y="1709738"/>
            <a:ext cx="10515600" cy="2852737"/>
          </a:xfrm>
          <a:prstGeom prst="rect">
            <a:avLst/>
          </a:prstGeom>
        </p:spPr>
        <p:txBody>
          <a:bodyPr anchor="b"/>
          <a:lstStyle>
            <a:lvl1pPr>
              <a:defRPr sz="6000">
                <a:solidFill>
                  <a:schemeClr val="accent6"/>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1173A-F88D-95F6-F18D-D22476FC5480}"/>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4FFBA9-21DF-2E36-6291-C3B83B4A6123}"/>
              </a:ext>
            </a:extLst>
          </p:cNvPr>
          <p:cNvSpPr>
            <a:spLocks noGrp="1"/>
          </p:cNvSpPr>
          <p:nvPr>
            <p:ph type="dt" sz="half" idx="10"/>
          </p:nvPr>
        </p:nvSpPr>
        <p:spPr>
          <a:xfrm>
            <a:off x="162423" y="6457890"/>
            <a:ext cx="2743200" cy="365125"/>
          </a:xfrm>
          <a:prstGeom prst="rect">
            <a:avLst/>
          </a:prstGeom>
        </p:spPr>
        <p:txBody>
          <a:bodyPr/>
          <a:lstStyle/>
          <a:p>
            <a:fld id="{69E5C72B-CAAC-4B75-AD73-62693D797905}" type="datetime1">
              <a:rPr lang="en-US" smtClean="0"/>
              <a:t>20-Sep-23</a:t>
            </a:fld>
            <a:endParaRPr lang="en-US"/>
          </a:p>
        </p:txBody>
      </p:sp>
      <p:sp>
        <p:nvSpPr>
          <p:cNvPr id="6" name="Slide Number Placeholder 5">
            <a:extLst>
              <a:ext uri="{FF2B5EF4-FFF2-40B4-BE49-F238E27FC236}">
                <a16:creationId xmlns:a16="http://schemas.microsoft.com/office/drawing/2014/main" id="{2F7B851E-E648-E0F6-5C8D-39C47C395A5A}"/>
              </a:ext>
            </a:extLst>
          </p:cNvPr>
          <p:cNvSpPr>
            <a:spLocks noGrp="1"/>
          </p:cNvSpPr>
          <p:nvPr>
            <p:ph type="sldNum" sz="quarter" idx="12"/>
          </p:nvPr>
        </p:nvSpPr>
        <p:spPr>
          <a:xfrm>
            <a:off x="9285829" y="6457890"/>
            <a:ext cx="2743200" cy="365125"/>
          </a:xfrm>
          <a:prstGeom prst="rect">
            <a:avLst/>
          </a:prstGeom>
        </p:spPr>
        <p:txBody>
          <a:bodyPr/>
          <a:lstStyle/>
          <a:p>
            <a:fld id="{5640740C-D8F9-4C52-8D45-6D36218854E3}" type="slidenum">
              <a:rPr lang="en-US" smtClean="0"/>
              <a:t>‹#›</a:t>
            </a:fld>
            <a:endParaRPr lang="en-US"/>
          </a:p>
        </p:txBody>
      </p:sp>
    </p:spTree>
    <p:extLst>
      <p:ext uri="{BB962C8B-B14F-4D97-AF65-F5344CB8AC3E}">
        <p14:creationId xmlns:p14="http://schemas.microsoft.com/office/powerpoint/2010/main" val="5234617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8BC4F-7F50-CE5F-96B3-B29FCFEE8250}"/>
              </a:ext>
            </a:extLst>
          </p:cNvPr>
          <p:cNvSpPr>
            <a:spLocks noGrp="1"/>
          </p:cNvSpPr>
          <p:nvPr>
            <p:ph type="title"/>
          </p:nvPr>
        </p:nvSpPr>
        <p:spPr>
          <a:xfrm>
            <a:off x="0" y="-49389"/>
            <a:ext cx="12192000" cy="627945"/>
          </a:xfrm>
          <a:prstGeom prst="rect">
            <a:avLst/>
          </a:prstGeom>
        </p:spPr>
        <p:txBody>
          <a:bodyPr/>
          <a:lstStyle>
            <a:lvl1pPr>
              <a:defRPr>
                <a:solidFill>
                  <a:schemeClr val="tx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0561FD1-51ED-46FB-0166-8D54B1086AE0}"/>
              </a:ext>
            </a:extLst>
          </p:cNvPr>
          <p:cNvSpPr>
            <a:spLocks noGrp="1"/>
          </p:cNvSpPr>
          <p:nvPr>
            <p:ph sz="half" idx="1"/>
          </p:nvPr>
        </p:nvSpPr>
        <p:spPr>
          <a:xfrm>
            <a:off x="838200" y="988541"/>
            <a:ext cx="5181600" cy="518842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24C27C1-5661-804B-E01D-7CF80643FA26}"/>
              </a:ext>
            </a:extLst>
          </p:cNvPr>
          <p:cNvSpPr>
            <a:spLocks noGrp="1"/>
          </p:cNvSpPr>
          <p:nvPr>
            <p:ph sz="half" idx="2"/>
          </p:nvPr>
        </p:nvSpPr>
        <p:spPr>
          <a:xfrm>
            <a:off x="6172200" y="988541"/>
            <a:ext cx="5181600" cy="518842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FD2E80DD-5AB8-355F-A3D1-18C25F131942}"/>
              </a:ext>
            </a:extLst>
          </p:cNvPr>
          <p:cNvSpPr>
            <a:spLocks noGrp="1"/>
          </p:cNvSpPr>
          <p:nvPr>
            <p:ph type="dt" sz="half" idx="10"/>
          </p:nvPr>
        </p:nvSpPr>
        <p:spPr>
          <a:xfrm>
            <a:off x="162423" y="6457890"/>
            <a:ext cx="2743200" cy="365125"/>
          </a:xfrm>
          <a:prstGeom prst="rect">
            <a:avLst/>
          </a:prstGeom>
        </p:spPr>
        <p:txBody>
          <a:bodyPr/>
          <a:lstStyle/>
          <a:p>
            <a:fld id="{726C9EC2-BDF6-4DE2-AF3D-4940BDF1390D}" type="datetime1">
              <a:rPr lang="en-US" smtClean="0"/>
              <a:t>20-Sep-23</a:t>
            </a:fld>
            <a:endParaRPr lang="en-US"/>
          </a:p>
        </p:txBody>
      </p:sp>
      <p:sp>
        <p:nvSpPr>
          <p:cNvPr id="6" name="Footer Placeholder 5">
            <a:extLst>
              <a:ext uri="{FF2B5EF4-FFF2-40B4-BE49-F238E27FC236}">
                <a16:creationId xmlns:a16="http://schemas.microsoft.com/office/drawing/2014/main" id="{763BBC99-7880-C31E-96DF-AB55A678EF31}"/>
              </a:ext>
            </a:extLst>
          </p:cNvPr>
          <p:cNvSpPr>
            <a:spLocks noGrp="1"/>
          </p:cNvSpPr>
          <p:nvPr>
            <p:ph type="ftr" sz="quarter" idx="11"/>
          </p:nvPr>
        </p:nvSpPr>
        <p:spPr>
          <a:xfrm>
            <a:off x="4038326" y="645789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6BBD513-EC0C-E90F-CF84-260FD422B43F}"/>
              </a:ext>
            </a:extLst>
          </p:cNvPr>
          <p:cNvSpPr>
            <a:spLocks noGrp="1"/>
          </p:cNvSpPr>
          <p:nvPr>
            <p:ph type="sldNum" sz="quarter" idx="12"/>
          </p:nvPr>
        </p:nvSpPr>
        <p:spPr>
          <a:xfrm>
            <a:off x="9285829" y="6457890"/>
            <a:ext cx="2743200" cy="365125"/>
          </a:xfrm>
          <a:prstGeom prst="rect">
            <a:avLst/>
          </a:prstGeom>
        </p:spPr>
        <p:txBody>
          <a:bodyPr/>
          <a:lstStyle/>
          <a:p>
            <a:fld id="{5640740C-D8F9-4C52-8D45-6D36218854E3}" type="slidenum">
              <a:rPr lang="en-US" smtClean="0"/>
              <a:t>‹#›</a:t>
            </a:fld>
            <a:endParaRPr lang="en-US"/>
          </a:p>
        </p:txBody>
      </p:sp>
    </p:spTree>
    <p:extLst>
      <p:ext uri="{BB962C8B-B14F-4D97-AF65-F5344CB8AC3E}">
        <p14:creationId xmlns:p14="http://schemas.microsoft.com/office/powerpoint/2010/main" val="3544409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1ACD0-033F-F4F3-0F41-5F516264750A}"/>
              </a:ext>
            </a:extLst>
          </p:cNvPr>
          <p:cNvSpPr>
            <a:spLocks noGrp="1"/>
          </p:cNvSpPr>
          <p:nvPr>
            <p:ph type="title"/>
          </p:nvPr>
        </p:nvSpPr>
        <p:spPr>
          <a:xfrm>
            <a:off x="0" y="-49389"/>
            <a:ext cx="12192000" cy="627945"/>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0E4128-2569-4754-749E-09B9D4B5D69A}"/>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D7DF9FC-BAB3-90F3-BF29-C96DCE00A391}"/>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F396DCE-97C2-9E2F-7A0D-A13C722A84A3}"/>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BF7D06-535B-BCE8-4870-70CA70D69C9E}"/>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4104412-83DF-D4B0-B6C3-C05CB72D7047}"/>
              </a:ext>
            </a:extLst>
          </p:cNvPr>
          <p:cNvSpPr>
            <a:spLocks noGrp="1"/>
          </p:cNvSpPr>
          <p:nvPr>
            <p:ph type="dt" sz="half" idx="10"/>
          </p:nvPr>
        </p:nvSpPr>
        <p:spPr>
          <a:xfrm>
            <a:off x="162423" y="6457890"/>
            <a:ext cx="2743200" cy="365125"/>
          </a:xfrm>
          <a:prstGeom prst="rect">
            <a:avLst/>
          </a:prstGeom>
        </p:spPr>
        <p:txBody>
          <a:bodyPr/>
          <a:lstStyle/>
          <a:p>
            <a:fld id="{46EBB9D6-B100-4C39-87B6-E53E4BF93501}" type="datetime1">
              <a:rPr lang="en-US" smtClean="0"/>
              <a:t>20-Sep-23</a:t>
            </a:fld>
            <a:endParaRPr lang="en-US"/>
          </a:p>
        </p:txBody>
      </p:sp>
      <p:sp>
        <p:nvSpPr>
          <p:cNvPr id="8" name="Footer Placeholder 7">
            <a:extLst>
              <a:ext uri="{FF2B5EF4-FFF2-40B4-BE49-F238E27FC236}">
                <a16:creationId xmlns:a16="http://schemas.microsoft.com/office/drawing/2014/main" id="{C83B304C-DDC0-5A54-1F6E-FC2324C3EC0C}"/>
              </a:ext>
            </a:extLst>
          </p:cNvPr>
          <p:cNvSpPr>
            <a:spLocks noGrp="1"/>
          </p:cNvSpPr>
          <p:nvPr>
            <p:ph type="ftr" sz="quarter" idx="11"/>
          </p:nvPr>
        </p:nvSpPr>
        <p:spPr>
          <a:xfrm>
            <a:off x="4038326" y="645789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E11F81EC-8414-CF74-6FC5-448B7C7A44E3}"/>
              </a:ext>
            </a:extLst>
          </p:cNvPr>
          <p:cNvSpPr>
            <a:spLocks noGrp="1"/>
          </p:cNvSpPr>
          <p:nvPr>
            <p:ph type="sldNum" sz="quarter" idx="12"/>
          </p:nvPr>
        </p:nvSpPr>
        <p:spPr>
          <a:xfrm>
            <a:off x="9285829" y="6457890"/>
            <a:ext cx="2743200" cy="365125"/>
          </a:xfrm>
          <a:prstGeom prst="rect">
            <a:avLst/>
          </a:prstGeom>
        </p:spPr>
        <p:txBody>
          <a:bodyPr/>
          <a:lstStyle/>
          <a:p>
            <a:fld id="{5640740C-D8F9-4C52-8D45-6D36218854E3}" type="slidenum">
              <a:rPr lang="en-US" smtClean="0"/>
              <a:t>‹#›</a:t>
            </a:fld>
            <a:endParaRPr lang="en-US"/>
          </a:p>
        </p:txBody>
      </p:sp>
      <p:sp>
        <p:nvSpPr>
          <p:cNvPr id="12" name="Title 1">
            <a:extLst>
              <a:ext uri="{FF2B5EF4-FFF2-40B4-BE49-F238E27FC236}">
                <a16:creationId xmlns:a16="http://schemas.microsoft.com/office/drawing/2014/main" id="{8EAB1705-0D7A-45F0-D421-601BA0321C19}"/>
              </a:ext>
            </a:extLst>
          </p:cNvPr>
          <p:cNvSpPr txBox="1">
            <a:spLocks/>
          </p:cNvSpPr>
          <p:nvPr/>
        </p:nvSpPr>
        <p:spPr>
          <a:xfrm>
            <a:off x="0" y="-49389"/>
            <a:ext cx="12192000" cy="62794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11" name="Text Placeholder 10">
            <a:extLst>
              <a:ext uri="{FF2B5EF4-FFF2-40B4-BE49-F238E27FC236}">
                <a16:creationId xmlns:a16="http://schemas.microsoft.com/office/drawing/2014/main" id="{878C0BCA-EC23-BA8D-A07D-0C3A2927E032}"/>
              </a:ext>
            </a:extLst>
          </p:cNvPr>
          <p:cNvSpPr>
            <a:spLocks noGrp="1"/>
          </p:cNvSpPr>
          <p:nvPr>
            <p:ph type="body" sz="quarter" idx="13"/>
          </p:nvPr>
        </p:nvSpPr>
        <p:spPr>
          <a:xfrm>
            <a:off x="836612" y="937328"/>
            <a:ext cx="10518776" cy="627945"/>
          </a:xfrm>
        </p:spPr>
        <p:txBody>
          <a:bodyPr>
            <a:normAutofit/>
          </a:bodyPr>
          <a:lstStyle>
            <a:lvl1pPr marL="0" indent="0">
              <a:buNone/>
              <a:defRPr sz="3600"/>
            </a:lvl1pPr>
          </a:lstStyle>
          <a:p>
            <a:pPr lvl="0"/>
            <a:r>
              <a:rPr lang="en-US"/>
              <a:t>Click to edit Master text styles</a:t>
            </a:r>
          </a:p>
        </p:txBody>
      </p:sp>
    </p:spTree>
    <p:extLst>
      <p:ext uri="{BB962C8B-B14F-4D97-AF65-F5344CB8AC3E}">
        <p14:creationId xmlns:p14="http://schemas.microsoft.com/office/powerpoint/2010/main" val="785013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4FEC96-A243-EAFC-28F9-43AA3A6356B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3C7D331-726D-814F-DE9F-077A0A20D9A5}"/>
              </a:ext>
            </a:extLst>
          </p:cNvPr>
          <p:cNvSpPr>
            <a:spLocks noGrp="1"/>
          </p:cNvSpPr>
          <p:nvPr>
            <p:ph type="dt" sz="half" idx="10"/>
          </p:nvPr>
        </p:nvSpPr>
        <p:spPr>
          <a:xfrm>
            <a:off x="162423" y="6457890"/>
            <a:ext cx="2743200" cy="365125"/>
          </a:xfrm>
          <a:prstGeom prst="rect">
            <a:avLst/>
          </a:prstGeom>
        </p:spPr>
        <p:txBody>
          <a:bodyPr/>
          <a:lstStyle/>
          <a:p>
            <a:fld id="{EB3C92AB-2FB3-4E03-A12D-6A9206E7224E}" type="datetime1">
              <a:rPr lang="en-US" smtClean="0"/>
              <a:t>20-Sep-23</a:t>
            </a:fld>
            <a:endParaRPr lang="en-US"/>
          </a:p>
        </p:txBody>
      </p:sp>
      <p:sp>
        <p:nvSpPr>
          <p:cNvPr id="6" name="Footer Placeholder 5">
            <a:extLst>
              <a:ext uri="{FF2B5EF4-FFF2-40B4-BE49-F238E27FC236}">
                <a16:creationId xmlns:a16="http://schemas.microsoft.com/office/drawing/2014/main" id="{ED0B9120-1DC5-6B64-0CC7-980D71AC7329}"/>
              </a:ext>
            </a:extLst>
          </p:cNvPr>
          <p:cNvSpPr>
            <a:spLocks noGrp="1"/>
          </p:cNvSpPr>
          <p:nvPr>
            <p:ph type="ftr" sz="quarter" idx="11"/>
          </p:nvPr>
        </p:nvSpPr>
        <p:spPr>
          <a:xfrm>
            <a:off x="4038326" y="645789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B7E8BC6-3D9A-43D8-E65A-56B021D036B1}"/>
              </a:ext>
            </a:extLst>
          </p:cNvPr>
          <p:cNvSpPr>
            <a:spLocks noGrp="1"/>
          </p:cNvSpPr>
          <p:nvPr>
            <p:ph type="sldNum" sz="quarter" idx="12"/>
          </p:nvPr>
        </p:nvSpPr>
        <p:spPr>
          <a:xfrm>
            <a:off x="9285829" y="6457890"/>
            <a:ext cx="2743200" cy="365125"/>
          </a:xfrm>
          <a:prstGeom prst="rect">
            <a:avLst/>
          </a:prstGeom>
        </p:spPr>
        <p:txBody>
          <a:bodyPr/>
          <a:lstStyle/>
          <a:p>
            <a:fld id="{5640740C-D8F9-4C52-8D45-6D36218854E3}" type="slidenum">
              <a:rPr lang="en-US" smtClean="0"/>
              <a:t>‹#›</a:t>
            </a:fld>
            <a:endParaRPr lang="en-US"/>
          </a:p>
        </p:txBody>
      </p:sp>
      <p:sp>
        <p:nvSpPr>
          <p:cNvPr id="10" name="Text Placeholder 3">
            <a:extLst>
              <a:ext uri="{FF2B5EF4-FFF2-40B4-BE49-F238E27FC236}">
                <a16:creationId xmlns:a16="http://schemas.microsoft.com/office/drawing/2014/main" id="{8260839A-6729-5E26-467E-6F4268405BDF}"/>
              </a:ext>
            </a:extLst>
          </p:cNvPr>
          <p:cNvSpPr>
            <a:spLocks noGrp="1"/>
          </p:cNvSpPr>
          <p:nvPr>
            <p:ph type="body" sz="half" idx="13"/>
          </p:nvPr>
        </p:nvSpPr>
        <p:spPr>
          <a:xfrm>
            <a:off x="833436" y="2383366"/>
            <a:ext cx="3932237" cy="3485621"/>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Title 1">
            <a:extLst>
              <a:ext uri="{FF2B5EF4-FFF2-40B4-BE49-F238E27FC236}">
                <a16:creationId xmlns:a16="http://schemas.microsoft.com/office/drawing/2014/main" id="{E22BA71C-9020-FA0D-3B23-ECB286657FF3}"/>
              </a:ext>
            </a:extLst>
          </p:cNvPr>
          <p:cNvSpPr>
            <a:spLocks noGrp="1"/>
          </p:cNvSpPr>
          <p:nvPr>
            <p:ph type="title"/>
          </p:nvPr>
        </p:nvSpPr>
        <p:spPr>
          <a:xfrm>
            <a:off x="0" y="-49389"/>
            <a:ext cx="12192000" cy="627945"/>
          </a:xfrm>
          <a:prstGeom prst="rect">
            <a:avLst/>
          </a:prstGeom>
        </p:spPr>
        <p:txBody>
          <a:bodyPr/>
          <a:lstStyle>
            <a:lvl1pPr>
              <a:defRPr>
                <a:solidFill>
                  <a:schemeClr val="tx1"/>
                </a:solidFill>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C0A3BDCE-199C-0A41-1B6D-BABAACAE8A23}"/>
              </a:ext>
            </a:extLst>
          </p:cNvPr>
          <p:cNvSpPr>
            <a:spLocks noGrp="1"/>
          </p:cNvSpPr>
          <p:nvPr>
            <p:ph type="body" sz="half" idx="14"/>
          </p:nvPr>
        </p:nvSpPr>
        <p:spPr>
          <a:xfrm>
            <a:off x="833436" y="987425"/>
            <a:ext cx="3932237" cy="1146175"/>
          </a:xfrm>
          <a:prstGeom prst="rect">
            <a:avLst/>
          </a:prstGeom>
        </p:spPr>
        <p:txBody>
          <a:bodyPr>
            <a:normAutofit/>
          </a:bodyPr>
          <a:lstStyle>
            <a:lvl1pPr marL="0" indent="0">
              <a:buNone/>
              <a:defRPr sz="3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692112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D9AC7835-CD16-E073-2A07-D559E05FC064}"/>
              </a:ext>
            </a:extLst>
          </p:cNvPr>
          <p:cNvSpPr>
            <a:spLocks noGrp="1"/>
          </p:cNvSpPr>
          <p:nvPr>
            <p:ph type="body" orient="vert" idx="1"/>
          </p:nvPr>
        </p:nvSpPr>
        <p:spPr>
          <a:xfrm>
            <a:off x="837926" y="1809726"/>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1950AEB-646A-929C-7CF6-4E3D7285408B}"/>
              </a:ext>
            </a:extLst>
          </p:cNvPr>
          <p:cNvSpPr>
            <a:spLocks noGrp="1"/>
          </p:cNvSpPr>
          <p:nvPr>
            <p:ph type="dt" sz="half" idx="10"/>
          </p:nvPr>
        </p:nvSpPr>
        <p:spPr>
          <a:xfrm>
            <a:off x="162423" y="6457890"/>
            <a:ext cx="2743200" cy="365125"/>
          </a:xfrm>
          <a:prstGeom prst="rect">
            <a:avLst/>
          </a:prstGeom>
        </p:spPr>
        <p:txBody>
          <a:bodyPr/>
          <a:lstStyle/>
          <a:p>
            <a:fld id="{D9B43C30-5534-4ED3-B4F4-B737281AFB51}" type="datetime1">
              <a:rPr lang="en-US" smtClean="0"/>
              <a:t>20-Sep-23</a:t>
            </a:fld>
            <a:endParaRPr lang="en-US"/>
          </a:p>
        </p:txBody>
      </p:sp>
      <p:sp>
        <p:nvSpPr>
          <p:cNvPr id="5" name="Footer Placeholder 4">
            <a:extLst>
              <a:ext uri="{FF2B5EF4-FFF2-40B4-BE49-F238E27FC236}">
                <a16:creationId xmlns:a16="http://schemas.microsoft.com/office/drawing/2014/main" id="{2417B27F-5809-673E-190B-F738B6EFC3CB}"/>
              </a:ext>
            </a:extLst>
          </p:cNvPr>
          <p:cNvSpPr>
            <a:spLocks noGrp="1"/>
          </p:cNvSpPr>
          <p:nvPr>
            <p:ph type="ftr" sz="quarter" idx="11"/>
          </p:nvPr>
        </p:nvSpPr>
        <p:spPr>
          <a:xfrm>
            <a:off x="4038326" y="645789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A714BC8-EA04-A595-7CCF-5AAF236E0938}"/>
              </a:ext>
            </a:extLst>
          </p:cNvPr>
          <p:cNvSpPr>
            <a:spLocks noGrp="1"/>
          </p:cNvSpPr>
          <p:nvPr>
            <p:ph type="sldNum" sz="quarter" idx="12"/>
          </p:nvPr>
        </p:nvSpPr>
        <p:spPr>
          <a:xfrm>
            <a:off x="9285829" y="6457890"/>
            <a:ext cx="2743200" cy="365125"/>
          </a:xfrm>
          <a:prstGeom prst="rect">
            <a:avLst/>
          </a:prstGeom>
        </p:spPr>
        <p:txBody>
          <a:bodyPr/>
          <a:lstStyle/>
          <a:p>
            <a:fld id="{5640740C-D8F9-4C52-8D45-6D36218854E3}" type="slidenum">
              <a:rPr lang="en-US" smtClean="0"/>
              <a:t>‹#›</a:t>
            </a:fld>
            <a:endParaRPr lang="en-US"/>
          </a:p>
        </p:txBody>
      </p:sp>
      <p:sp>
        <p:nvSpPr>
          <p:cNvPr id="7" name="Title 1">
            <a:extLst>
              <a:ext uri="{FF2B5EF4-FFF2-40B4-BE49-F238E27FC236}">
                <a16:creationId xmlns:a16="http://schemas.microsoft.com/office/drawing/2014/main" id="{9C6E4D9C-9483-ABA4-F25A-D9E4B75735F1}"/>
              </a:ext>
            </a:extLst>
          </p:cNvPr>
          <p:cNvSpPr>
            <a:spLocks noGrp="1"/>
          </p:cNvSpPr>
          <p:nvPr>
            <p:ph type="title"/>
          </p:nvPr>
        </p:nvSpPr>
        <p:spPr>
          <a:xfrm>
            <a:off x="0" y="-49389"/>
            <a:ext cx="12192000" cy="627945"/>
          </a:xfrm>
          <a:prstGeom prst="rect">
            <a:avLst/>
          </a:prstGeom>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42541526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3EF9DE-E4B9-01E1-D182-7FC1B3007B58}"/>
              </a:ext>
            </a:extLst>
          </p:cNvPr>
          <p:cNvSpPr>
            <a:spLocks noGrp="1"/>
          </p:cNvSpPr>
          <p:nvPr>
            <p:ph type="title" orient="vert"/>
          </p:nvPr>
        </p:nvSpPr>
        <p:spPr>
          <a:xfrm>
            <a:off x="8724900" y="715431"/>
            <a:ext cx="2628900" cy="5461531"/>
          </a:xfrm>
          <a:prstGeom prst="rect">
            <a:avLst/>
          </a:prstGeom>
        </p:spPr>
        <p:txBody>
          <a:bodyPr vert="eaVert"/>
          <a:lstStyle>
            <a:lvl1pPr>
              <a:defRPr>
                <a:solidFill>
                  <a:schemeClr val="bg2">
                    <a:lumMod val="10000"/>
                  </a:schemeClr>
                </a:solidFill>
              </a:defRPr>
            </a:lvl1p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90402F5E-4CE1-F12D-133F-0CF1B350A403}"/>
              </a:ext>
            </a:extLst>
          </p:cNvPr>
          <p:cNvSpPr>
            <a:spLocks noGrp="1"/>
          </p:cNvSpPr>
          <p:nvPr>
            <p:ph type="body" orient="vert" idx="1"/>
          </p:nvPr>
        </p:nvSpPr>
        <p:spPr>
          <a:xfrm>
            <a:off x="838200" y="715433"/>
            <a:ext cx="7734300" cy="546153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1439528-4B81-B1C5-1A83-A401523B2F78}"/>
              </a:ext>
            </a:extLst>
          </p:cNvPr>
          <p:cNvSpPr>
            <a:spLocks noGrp="1"/>
          </p:cNvSpPr>
          <p:nvPr>
            <p:ph type="dt" sz="half" idx="10"/>
          </p:nvPr>
        </p:nvSpPr>
        <p:spPr>
          <a:xfrm>
            <a:off x="162423" y="6457890"/>
            <a:ext cx="2743200" cy="365125"/>
          </a:xfrm>
          <a:prstGeom prst="rect">
            <a:avLst/>
          </a:prstGeom>
        </p:spPr>
        <p:txBody>
          <a:bodyPr/>
          <a:lstStyle/>
          <a:p>
            <a:fld id="{43FE3F58-1AAF-405A-AEF3-C7C013655A74}" type="datetime1">
              <a:rPr lang="en-US" smtClean="0"/>
              <a:t>20-Sep-23</a:t>
            </a:fld>
            <a:endParaRPr lang="en-US"/>
          </a:p>
        </p:txBody>
      </p:sp>
      <p:sp>
        <p:nvSpPr>
          <p:cNvPr id="5" name="Footer Placeholder 4">
            <a:extLst>
              <a:ext uri="{FF2B5EF4-FFF2-40B4-BE49-F238E27FC236}">
                <a16:creationId xmlns:a16="http://schemas.microsoft.com/office/drawing/2014/main" id="{559DEEF9-3391-2182-A62F-4E848171E9A0}"/>
              </a:ext>
            </a:extLst>
          </p:cNvPr>
          <p:cNvSpPr>
            <a:spLocks noGrp="1"/>
          </p:cNvSpPr>
          <p:nvPr>
            <p:ph type="ftr" sz="quarter" idx="11"/>
          </p:nvPr>
        </p:nvSpPr>
        <p:spPr>
          <a:xfrm>
            <a:off x="4038326" y="645789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CD66AD6-0993-2223-8A40-6A68E18E08D8}"/>
              </a:ext>
            </a:extLst>
          </p:cNvPr>
          <p:cNvSpPr>
            <a:spLocks noGrp="1"/>
          </p:cNvSpPr>
          <p:nvPr>
            <p:ph type="sldNum" sz="quarter" idx="12"/>
          </p:nvPr>
        </p:nvSpPr>
        <p:spPr>
          <a:xfrm>
            <a:off x="9285829" y="6457890"/>
            <a:ext cx="2743200" cy="365125"/>
          </a:xfrm>
          <a:prstGeom prst="rect">
            <a:avLst/>
          </a:prstGeom>
        </p:spPr>
        <p:txBody>
          <a:bodyPr/>
          <a:lstStyle/>
          <a:p>
            <a:fld id="{5640740C-D8F9-4C52-8D45-6D36218854E3}" type="slidenum">
              <a:rPr lang="en-US" smtClean="0"/>
              <a:t>‹#›</a:t>
            </a:fld>
            <a:endParaRPr lang="en-US"/>
          </a:p>
        </p:txBody>
      </p:sp>
    </p:spTree>
    <p:extLst>
      <p:ext uri="{BB962C8B-B14F-4D97-AF65-F5344CB8AC3E}">
        <p14:creationId xmlns:p14="http://schemas.microsoft.com/office/powerpoint/2010/main" val="3068780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6E7EC-618B-EF8B-A297-3D6094E57359}"/>
              </a:ext>
            </a:extLst>
          </p:cNvPr>
          <p:cNvSpPr>
            <a:spLocks noGrp="1"/>
          </p:cNvSpPr>
          <p:nvPr>
            <p:ph type="title"/>
          </p:nvPr>
        </p:nvSpPr>
        <p:spPr>
          <a:xfrm>
            <a:off x="831850" y="1709738"/>
            <a:ext cx="10515600" cy="2852737"/>
          </a:xfrm>
          <a:prstGeom prst="rect">
            <a:avLst/>
          </a:prstGeom>
        </p:spPr>
        <p:txBody>
          <a:bodyPr anchor="b"/>
          <a:lstStyle>
            <a:lvl1pPr>
              <a:defRPr sz="6000">
                <a:solidFill>
                  <a:schemeClr val="accent6"/>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1173A-F88D-95F6-F18D-D22476FC5480}"/>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4FFBA9-21DF-2E36-6291-C3B83B4A6123}"/>
              </a:ext>
            </a:extLst>
          </p:cNvPr>
          <p:cNvSpPr>
            <a:spLocks noGrp="1"/>
          </p:cNvSpPr>
          <p:nvPr>
            <p:ph type="dt" sz="half" idx="10"/>
          </p:nvPr>
        </p:nvSpPr>
        <p:spPr>
          <a:xfrm>
            <a:off x="162423" y="6457890"/>
            <a:ext cx="2743200" cy="365125"/>
          </a:xfrm>
          <a:prstGeom prst="rect">
            <a:avLst/>
          </a:prstGeom>
        </p:spPr>
        <p:txBody>
          <a:bodyPr/>
          <a:lstStyle/>
          <a:p>
            <a:fld id="{2600D559-C979-4855-9809-A25C1574E1A7}" type="datetime1">
              <a:rPr lang="en-US" smtClean="0"/>
              <a:t>20-Sep-23</a:t>
            </a:fld>
            <a:endParaRPr lang="en-US"/>
          </a:p>
        </p:txBody>
      </p:sp>
      <p:sp>
        <p:nvSpPr>
          <p:cNvPr id="6" name="Slide Number Placeholder 5">
            <a:extLst>
              <a:ext uri="{FF2B5EF4-FFF2-40B4-BE49-F238E27FC236}">
                <a16:creationId xmlns:a16="http://schemas.microsoft.com/office/drawing/2014/main" id="{2F7B851E-E648-E0F6-5C8D-39C47C395A5A}"/>
              </a:ext>
            </a:extLst>
          </p:cNvPr>
          <p:cNvSpPr>
            <a:spLocks noGrp="1"/>
          </p:cNvSpPr>
          <p:nvPr>
            <p:ph type="sldNum" sz="quarter" idx="12"/>
          </p:nvPr>
        </p:nvSpPr>
        <p:spPr>
          <a:xfrm>
            <a:off x="9285829" y="6457890"/>
            <a:ext cx="2743200" cy="365125"/>
          </a:xfrm>
          <a:prstGeom prst="rect">
            <a:avLst/>
          </a:prstGeom>
        </p:spPr>
        <p:txBody>
          <a:bodyPr/>
          <a:lstStyle/>
          <a:p>
            <a:fld id="{5640740C-D8F9-4C52-8D45-6D36218854E3}" type="slidenum">
              <a:rPr lang="en-US" smtClean="0"/>
              <a:t>‹#›</a:t>
            </a:fld>
            <a:endParaRPr lang="en-US"/>
          </a:p>
        </p:txBody>
      </p:sp>
    </p:spTree>
    <p:extLst>
      <p:ext uri="{BB962C8B-B14F-4D97-AF65-F5344CB8AC3E}">
        <p14:creationId xmlns:p14="http://schemas.microsoft.com/office/powerpoint/2010/main" val="2761124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4FEC96-A243-EAFC-28F9-43AA3A6356B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3C7D331-726D-814F-DE9F-077A0A20D9A5}"/>
              </a:ext>
            </a:extLst>
          </p:cNvPr>
          <p:cNvSpPr>
            <a:spLocks noGrp="1"/>
          </p:cNvSpPr>
          <p:nvPr>
            <p:ph type="dt" sz="half" idx="10"/>
          </p:nvPr>
        </p:nvSpPr>
        <p:spPr>
          <a:xfrm>
            <a:off x="162423" y="6457890"/>
            <a:ext cx="2743200" cy="365125"/>
          </a:xfrm>
          <a:prstGeom prst="rect">
            <a:avLst/>
          </a:prstGeom>
        </p:spPr>
        <p:txBody>
          <a:bodyPr/>
          <a:lstStyle/>
          <a:p>
            <a:fld id="{93DEFB95-216D-4D0F-9EBF-9B3680675CC5}" type="datetime1">
              <a:rPr lang="en-US" smtClean="0"/>
              <a:t>20-Sep-23</a:t>
            </a:fld>
            <a:endParaRPr lang="en-US"/>
          </a:p>
        </p:txBody>
      </p:sp>
      <p:sp>
        <p:nvSpPr>
          <p:cNvPr id="6" name="Footer Placeholder 5">
            <a:extLst>
              <a:ext uri="{FF2B5EF4-FFF2-40B4-BE49-F238E27FC236}">
                <a16:creationId xmlns:a16="http://schemas.microsoft.com/office/drawing/2014/main" id="{ED0B9120-1DC5-6B64-0CC7-980D71AC7329}"/>
              </a:ext>
            </a:extLst>
          </p:cNvPr>
          <p:cNvSpPr>
            <a:spLocks noGrp="1"/>
          </p:cNvSpPr>
          <p:nvPr>
            <p:ph type="ftr" sz="quarter" idx="11"/>
          </p:nvPr>
        </p:nvSpPr>
        <p:spPr>
          <a:xfrm>
            <a:off x="4038326" y="645789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B7E8BC6-3D9A-43D8-E65A-56B021D036B1}"/>
              </a:ext>
            </a:extLst>
          </p:cNvPr>
          <p:cNvSpPr>
            <a:spLocks noGrp="1"/>
          </p:cNvSpPr>
          <p:nvPr>
            <p:ph type="sldNum" sz="quarter" idx="12"/>
          </p:nvPr>
        </p:nvSpPr>
        <p:spPr>
          <a:xfrm>
            <a:off x="9285829" y="6457890"/>
            <a:ext cx="2743200" cy="365125"/>
          </a:xfrm>
          <a:prstGeom prst="rect">
            <a:avLst/>
          </a:prstGeom>
        </p:spPr>
        <p:txBody>
          <a:bodyPr/>
          <a:lstStyle/>
          <a:p>
            <a:fld id="{5640740C-D8F9-4C52-8D45-6D36218854E3}" type="slidenum">
              <a:rPr lang="en-US" smtClean="0"/>
              <a:t>‹#›</a:t>
            </a:fld>
            <a:endParaRPr lang="en-US"/>
          </a:p>
        </p:txBody>
      </p:sp>
      <p:sp>
        <p:nvSpPr>
          <p:cNvPr id="10" name="Text Placeholder 3">
            <a:extLst>
              <a:ext uri="{FF2B5EF4-FFF2-40B4-BE49-F238E27FC236}">
                <a16:creationId xmlns:a16="http://schemas.microsoft.com/office/drawing/2014/main" id="{8260839A-6729-5E26-467E-6F4268405BDF}"/>
              </a:ext>
            </a:extLst>
          </p:cNvPr>
          <p:cNvSpPr>
            <a:spLocks noGrp="1"/>
          </p:cNvSpPr>
          <p:nvPr>
            <p:ph type="body" sz="half" idx="13"/>
          </p:nvPr>
        </p:nvSpPr>
        <p:spPr>
          <a:xfrm>
            <a:off x="833436" y="2383366"/>
            <a:ext cx="3932237" cy="3485621"/>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Title 1">
            <a:extLst>
              <a:ext uri="{FF2B5EF4-FFF2-40B4-BE49-F238E27FC236}">
                <a16:creationId xmlns:a16="http://schemas.microsoft.com/office/drawing/2014/main" id="{E22BA71C-9020-FA0D-3B23-ECB286657FF3}"/>
              </a:ext>
            </a:extLst>
          </p:cNvPr>
          <p:cNvSpPr>
            <a:spLocks noGrp="1"/>
          </p:cNvSpPr>
          <p:nvPr>
            <p:ph type="title"/>
          </p:nvPr>
        </p:nvSpPr>
        <p:spPr>
          <a:xfrm>
            <a:off x="0" y="-49389"/>
            <a:ext cx="12192000" cy="627945"/>
          </a:xfrm>
          <a:prstGeom prst="rect">
            <a:avLst/>
          </a:prstGeom>
        </p:spPr>
        <p:txBody>
          <a:bodyPr/>
          <a:lstStyle>
            <a:lvl1pPr>
              <a:defRPr>
                <a:solidFill>
                  <a:schemeClr val="tx1"/>
                </a:solidFill>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C0A3BDCE-199C-0A41-1B6D-BABAACAE8A23}"/>
              </a:ext>
            </a:extLst>
          </p:cNvPr>
          <p:cNvSpPr>
            <a:spLocks noGrp="1"/>
          </p:cNvSpPr>
          <p:nvPr>
            <p:ph type="body" sz="half" idx="14"/>
          </p:nvPr>
        </p:nvSpPr>
        <p:spPr>
          <a:xfrm>
            <a:off x="833436" y="987425"/>
            <a:ext cx="3932237" cy="1146175"/>
          </a:xfrm>
          <a:prstGeom prst="rect">
            <a:avLst/>
          </a:prstGeom>
        </p:spPr>
        <p:txBody>
          <a:bodyPr>
            <a:normAutofit/>
          </a:bodyPr>
          <a:lstStyle>
            <a:lvl1pPr marL="0" indent="0">
              <a:buNone/>
              <a:defRPr sz="3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5660592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A440D59-807D-C03D-71D5-0986C1AFF0F7}"/>
              </a:ext>
            </a:extLst>
          </p:cNvPr>
          <p:cNvSpPr txBox="1">
            <a:spLocks/>
          </p:cNvSpPr>
          <p:nvPr/>
        </p:nvSpPr>
        <p:spPr>
          <a:xfrm>
            <a:off x="-274" y="-62772"/>
            <a:ext cx="12192000" cy="655783"/>
          </a:xfrm>
          <a:prstGeom prst="rect">
            <a:avLst/>
          </a:prstGeom>
          <a:solidFill>
            <a:schemeClr val="accent4">
              <a:lumMod val="75000"/>
            </a:schemeClr>
          </a:solidFill>
        </p:spPr>
        <p:txBody>
          <a:bodyPr vert="horz" lIns="91440" tIns="45720" rIns="91440" bIns="45720" rtlCol="0" anchor="ctr">
            <a:normAutofit fontScale="97500" lnSpcReduction="10000"/>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chemeClr val="bg1"/>
              </a:solidFill>
            </a:endParaRPr>
          </a:p>
        </p:txBody>
      </p:sp>
      <p:sp>
        <p:nvSpPr>
          <p:cNvPr id="10" name="TextBox 9">
            <a:extLst>
              <a:ext uri="{FF2B5EF4-FFF2-40B4-BE49-F238E27FC236}">
                <a16:creationId xmlns:a16="http://schemas.microsoft.com/office/drawing/2014/main" id="{505A4476-9B36-2A50-8097-DD671110390A}"/>
              </a:ext>
            </a:extLst>
          </p:cNvPr>
          <p:cNvSpPr txBox="1"/>
          <p:nvPr/>
        </p:nvSpPr>
        <p:spPr>
          <a:xfrm>
            <a:off x="-274" y="6457890"/>
            <a:ext cx="12192274" cy="400110"/>
          </a:xfrm>
          <a:prstGeom prst="rect">
            <a:avLst/>
          </a:prstGeom>
          <a:solidFill>
            <a:schemeClr val="accent4">
              <a:lumMod val="75000"/>
            </a:schemeClr>
          </a:solidFill>
          <a:ln>
            <a:solidFill>
              <a:schemeClr val="accent4">
                <a:lumMod val="7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2" name="Title Placeholder 1">
            <a:extLst>
              <a:ext uri="{FF2B5EF4-FFF2-40B4-BE49-F238E27FC236}">
                <a16:creationId xmlns:a16="http://schemas.microsoft.com/office/drawing/2014/main" id="{FCC7A2CF-7F4B-C2EF-7FA3-C76E80CDF800}"/>
              </a:ext>
            </a:extLst>
          </p:cNvPr>
          <p:cNvSpPr>
            <a:spLocks noGrp="1"/>
          </p:cNvSpPr>
          <p:nvPr>
            <p:ph type="title"/>
          </p:nvPr>
        </p:nvSpPr>
        <p:spPr>
          <a:xfrm>
            <a:off x="0" y="-49389"/>
            <a:ext cx="12192000" cy="6279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9E25818-D111-9CB3-83B4-11FCBAE6C06A}"/>
              </a:ext>
            </a:extLst>
          </p:cNvPr>
          <p:cNvSpPr>
            <a:spLocks noGrp="1"/>
          </p:cNvSpPr>
          <p:nvPr>
            <p:ph type="body" idx="1"/>
          </p:nvPr>
        </p:nvSpPr>
        <p:spPr>
          <a:xfrm>
            <a:off x="837926" y="1809726"/>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3353BD9-359C-3F9A-A326-2ABC04CEF8EB}"/>
              </a:ext>
            </a:extLst>
          </p:cNvPr>
          <p:cNvSpPr>
            <a:spLocks noGrp="1"/>
          </p:cNvSpPr>
          <p:nvPr>
            <p:ph type="dt" sz="half" idx="2"/>
          </p:nvPr>
        </p:nvSpPr>
        <p:spPr>
          <a:xfrm>
            <a:off x="162423" y="645789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16BC41-97FE-4FBE-919D-9B123E72AB32}" type="datetime1">
              <a:rPr lang="en-US" smtClean="0"/>
              <a:t>20-Sep-23</a:t>
            </a:fld>
            <a:endParaRPr lang="en-US"/>
          </a:p>
        </p:txBody>
      </p:sp>
      <p:sp>
        <p:nvSpPr>
          <p:cNvPr id="5" name="Footer Placeholder 4">
            <a:extLst>
              <a:ext uri="{FF2B5EF4-FFF2-40B4-BE49-F238E27FC236}">
                <a16:creationId xmlns:a16="http://schemas.microsoft.com/office/drawing/2014/main" id="{BB41291C-E50D-B7E9-362E-5DE46D9C78A0}"/>
              </a:ext>
            </a:extLst>
          </p:cNvPr>
          <p:cNvSpPr>
            <a:spLocks noGrp="1"/>
          </p:cNvSpPr>
          <p:nvPr>
            <p:ph type="ftr" sz="quarter" idx="3"/>
          </p:nvPr>
        </p:nvSpPr>
        <p:spPr>
          <a:xfrm>
            <a:off x="4038326" y="645789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3C7DE7C-DDF6-C5F3-E8DD-37E637E3D600}"/>
              </a:ext>
            </a:extLst>
          </p:cNvPr>
          <p:cNvSpPr>
            <a:spLocks noGrp="1"/>
          </p:cNvSpPr>
          <p:nvPr>
            <p:ph type="sldNum" sz="quarter" idx="4"/>
          </p:nvPr>
        </p:nvSpPr>
        <p:spPr>
          <a:xfrm>
            <a:off x="9285829" y="645789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40740C-D8F9-4C52-8D45-6D36218854E3}" type="slidenum">
              <a:rPr lang="en-US" smtClean="0"/>
              <a:t>‹#›</a:t>
            </a:fld>
            <a:endParaRPr lang="en-US"/>
          </a:p>
        </p:txBody>
      </p:sp>
    </p:spTree>
    <p:extLst>
      <p:ext uri="{BB962C8B-B14F-4D97-AF65-F5344CB8AC3E}">
        <p14:creationId xmlns:p14="http://schemas.microsoft.com/office/powerpoint/2010/main" val="32788083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png"/><Relationship Id="rId10" Type="http://schemas.openxmlformats.org/officeDocument/2006/relationships/image" Target="../media/image28.png"/><Relationship Id="rId4" Type="http://schemas.microsoft.com/office/2007/relationships/hdphoto" Target="../media/hdphoto1.wdp"/><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png"/><Relationship Id="rId7"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7.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customXml" Target="../ink/ink2.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customXml" Target="../ink/ink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png"/><Relationship Id="rId10" Type="http://schemas.openxmlformats.org/officeDocument/2006/relationships/image" Target="../media/image18.png"/><Relationship Id="rId4" Type="http://schemas.openxmlformats.org/officeDocument/2006/relationships/image" Target="../media/image6.pn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customXml" Target="../ink/ink4.xml"/><Relationship Id="rId5" Type="http://schemas.openxmlformats.org/officeDocument/2006/relationships/image" Target="../media/image90.png"/><Relationship Id="rId4" Type="http://schemas.openxmlformats.org/officeDocument/2006/relationships/customXml" Target="../ink/ink3.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A85A0-A549-B315-FC06-65E6B303E722}"/>
              </a:ext>
            </a:extLst>
          </p:cNvPr>
          <p:cNvSpPr>
            <a:spLocks noGrp="1"/>
          </p:cNvSpPr>
          <p:nvPr>
            <p:ph type="ctrTitle"/>
          </p:nvPr>
        </p:nvSpPr>
        <p:spPr/>
        <p:txBody>
          <a:bodyPr/>
          <a:lstStyle/>
          <a:p>
            <a:pPr algn="r"/>
            <a:r>
              <a:rPr lang="en-US" dirty="0">
                <a:solidFill>
                  <a:schemeClr val="tx2"/>
                </a:solidFill>
              </a:rPr>
              <a:t>Fluxonium</a:t>
            </a:r>
          </a:p>
        </p:txBody>
      </p:sp>
      <p:sp>
        <p:nvSpPr>
          <p:cNvPr id="3" name="Subtitle 2">
            <a:extLst>
              <a:ext uri="{FF2B5EF4-FFF2-40B4-BE49-F238E27FC236}">
                <a16:creationId xmlns:a16="http://schemas.microsoft.com/office/drawing/2014/main" id="{9610B577-1917-EF18-E426-6216D8F3C087}"/>
              </a:ext>
            </a:extLst>
          </p:cNvPr>
          <p:cNvSpPr>
            <a:spLocks noGrp="1"/>
          </p:cNvSpPr>
          <p:nvPr>
            <p:ph type="subTitle" idx="1"/>
          </p:nvPr>
        </p:nvSpPr>
        <p:spPr/>
        <p:txBody>
          <a:bodyPr/>
          <a:lstStyle/>
          <a:p>
            <a:pPr algn="r"/>
            <a:r>
              <a:rPr lang="en-US" dirty="0"/>
              <a:t>2023-08-02 Group meeting</a:t>
            </a:r>
          </a:p>
          <a:p>
            <a:pPr algn="r"/>
            <a:r>
              <a:rPr lang="en-US" dirty="0"/>
              <a:t>Amalie T. J. Paulsen</a:t>
            </a:r>
          </a:p>
          <a:p>
            <a:pPr algn="r"/>
            <a:endParaRPr lang="en-US" dirty="0"/>
          </a:p>
        </p:txBody>
      </p:sp>
      <p:pic>
        <p:nvPicPr>
          <p:cNvPr id="6" name="Picture 5">
            <a:extLst>
              <a:ext uri="{FF2B5EF4-FFF2-40B4-BE49-F238E27FC236}">
                <a16:creationId xmlns:a16="http://schemas.microsoft.com/office/drawing/2014/main" id="{0A3B88FA-DFB6-271F-6075-D98E6CE0E247}"/>
              </a:ext>
            </a:extLst>
          </p:cNvPr>
          <p:cNvPicPr>
            <a:picLocks noChangeAspect="1"/>
          </p:cNvPicPr>
          <p:nvPr/>
        </p:nvPicPr>
        <p:blipFill>
          <a:blip r:embed="rId3"/>
          <a:stretch>
            <a:fillRect/>
          </a:stretch>
        </p:blipFill>
        <p:spPr>
          <a:xfrm>
            <a:off x="443230" y="2260773"/>
            <a:ext cx="6365887" cy="2593332"/>
          </a:xfrm>
          <a:prstGeom prst="rect">
            <a:avLst/>
          </a:prstGeom>
        </p:spPr>
      </p:pic>
      <p:sp>
        <p:nvSpPr>
          <p:cNvPr id="4" name="Slide Number Placeholder 3">
            <a:extLst>
              <a:ext uri="{FF2B5EF4-FFF2-40B4-BE49-F238E27FC236}">
                <a16:creationId xmlns:a16="http://schemas.microsoft.com/office/drawing/2014/main" id="{A8442005-A32A-8E9E-F0CF-7BB1FB6DD9C8}"/>
              </a:ext>
            </a:extLst>
          </p:cNvPr>
          <p:cNvSpPr>
            <a:spLocks noGrp="1"/>
          </p:cNvSpPr>
          <p:nvPr>
            <p:ph type="sldNum" sz="quarter" idx="12"/>
          </p:nvPr>
        </p:nvSpPr>
        <p:spPr/>
        <p:txBody>
          <a:bodyPr/>
          <a:lstStyle/>
          <a:p>
            <a:fld id="{5640740C-D8F9-4C52-8D45-6D36218854E3}" type="slidenum">
              <a:rPr lang="en-US" smtClean="0"/>
              <a:t>1</a:t>
            </a:fld>
            <a:endParaRPr lang="en-US"/>
          </a:p>
        </p:txBody>
      </p:sp>
    </p:spTree>
    <p:extLst>
      <p:ext uri="{BB962C8B-B14F-4D97-AF65-F5344CB8AC3E}">
        <p14:creationId xmlns:p14="http://schemas.microsoft.com/office/powerpoint/2010/main" val="3972801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5ECC3-7191-04F4-70A2-F9C923F74F24}"/>
              </a:ext>
            </a:extLst>
          </p:cNvPr>
          <p:cNvSpPr>
            <a:spLocks noGrp="1"/>
          </p:cNvSpPr>
          <p:nvPr>
            <p:ph type="title"/>
          </p:nvPr>
        </p:nvSpPr>
        <p:spPr/>
        <p:txBody>
          <a:bodyPr>
            <a:normAutofit fontScale="90000"/>
          </a:bodyPr>
          <a:lstStyle/>
          <a:p>
            <a:r>
              <a:rPr lang="en-US" dirty="0"/>
              <a:t>Resonators - The amplitude of the resonator dip (depth)</a:t>
            </a:r>
          </a:p>
        </p:txBody>
      </p:sp>
      <p:sp>
        <p:nvSpPr>
          <p:cNvPr id="3" name="Slide Number Placeholder 2">
            <a:extLst>
              <a:ext uri="{FF2B5EF4-FFF2-40B4-BE49-F238E27FC236}">
                <a16:creationId xmlns:a16="http://schemas.microsoft.com/office/drawing/2014/main" id="{6B03B90B-D27B-3C9B-5649-EE295D1F0DB8}"/>
              </a:ext>
            </a:extLst>
          </p:cNvPr>
          <p:cNvSpPr>
            <a:spLocks noGrp="1"/>
          </p:cNvSpPr>
          <p:nvPr>
            <p:ph type="sldNum" sz="quarter" idx="12"/>
          </p:nvPr>
        </p:nvSpPr>
        <p:spPr/>
        <p:txBody>
          <a:bodyPr/>
          <a:lstStyle/>
          <a:p>
            <a:fld id="{5640740C-D8F9-4C52-8D45-6D36218854E3}" type="slidenum">
              <a:rPr lang="en-US" smtClean="0"/>
              <a:t>10</a:t>
            </a:fld>
            <a:endParaRPr lang="en-US"/>
          </a:p>
        </p:txBody>
      </p:sp>
      <p:pic>
        <p:nvPicPr>
          <p:cNvPr id="7" name="Content Placeholder 6">
            <a:extLst>
              <a:ext uri="{FF2B5EF4-FFF2-40B4-BE49-F238E27FC236}">
                <a16:creationId xmlns:a16="http://schemas.microsoft.com/office/drawing/2014/main" id="{ACABCB7D-3915-56F6-EC4D-9AC825821A67}"/>
              </a:ext>
            </a:extLst>
          </p:cNvPr>
          <p:cNvPicPr>
            <a:picLocks noGrp="1" noChangeAspect="1"/>
          </p:cNvPicPr>
          <p:nvPr>
            <p:ph idx="1"/>
          </p:nvPr>
        </p:nvPicPr>
        <p:blipFill rotWithShape="1">
          <a:blip r:embed="rId3">
            <a:grayscl/>
            <a:extLst>
              <a:ext uri="{BEBA8EAE-BF5A-486C-A8C5-ECC9F3942E4B}">
                <a14:imgProps xmlns:a14="http://schemas.microsoft.com/office/drawing/2010/main">
                  <a14:imgLayer r:embed="rId4">
                    <a14:imgEffect>
                      <a14:sharpenSoften amount="50000"/>
                    </a14:imgEffect>
                    <a14:imgEffect>
                      <a14:colorTemperature colorTemp="5900"/>
                    </a14:imgEffect>
                    <a14:imgEffect>
                      <a14:brightnessContrast bright="20000" contrast="20000"/>
                    </a14:imgEffect>
                  </a14:imgLayer>
                </a14:imgProps>
              </a:ext>
            </a:extLst>
          </a:blip>
          <a:srcRect l="2288" t="12981" r="10205" b="2436"/>
          <a:stretch/>
        </p:blipFill>
        <p:spPr>
          <a:xfrm>
            <a:off x="281941" y="1590340"/>
            <a:ext cx="4190939" cy="3038810"/>
          </a:xfrm>
          <a:prstGeom prst="rect">
            <a:avLst/>
          </a:prstGeom>
        </p:spPr>
      </p:pic>
      <p:pic>
        <p:nvPicPr>
          <p:cNvPr id="9" name="Content Placeholder 4">
            <a:extLst>
              <a:ext uri="{FF2B5EF4-FFF2-40B4-BE49-F238E27FC236}">
                <a16:creationId xmlns:a16="http://schemas.microsoft.com/office/drawing/2014/main" id="{E68EA9C8-EBB7-7A37-9619-4AAD71DF2B45}"/>
              </a:ext>
            </a:extLst>
          </p:cNvPr>
          <p:cNvPicPr>
            <a:picLocks noChangeAspect="1"/>
          </p:cNvPicPr>
          <p:nvPr/>
        </p:nvPicPr>
        <p:blipFill>
          <a:blip r:embed="rId5">
            <a:alphaModFix/>
          </a:blip>
          <a:stretch>
            <a:fillRect/>
          </a:stretch>
        </p:blipFill>
        <p:spPr>
          <a:xfrm>
            <a:off x="4641124" y="1485681"/>
            <a:ext cx="7268935" cy="3223480"/>
          </a:xfrm>
          <a:prstGeom prst="rect">
            <a:avLst/>
          </a:prstGeom>
        </p:spPr>
      </p:pic>
      <p:sp>
        <p:nvSpPr>
          <p:cNvPr id="10" name="TextBox 9">
            <a:extLst>
              <a:ext uri="{FF2B5EF4-FFF2-40B4-BE49-F238E27FC236}">
                <a16:creationId xmlns:a16="http://schemas.microsoft.com/office/drawing/2014/main" id="{16B29192-A211-D73A-8AF9-669718AE72FD}"/>
              </a:ext>
            </a:extLst>
          </p:cNvPr>
          <p:cNvSpPr txBox="1"/>
          <p:nvPr/>
        </p:nvSpPr>
        <p:spPr>
          <a:xfrm>
            <a:off x="5013734" y="3244334"/>
            <a:ext cx="425116" cy="369332"/>
          </a:xfrm>
          <a:prstGeom prst="rect">
            <a:avLst/>
          </a:prstGeom>
          <a:noFill/>
        </p:spPr>
        <p:txBody>
          <a:bodyPr wrap="none" rtlCol="0">
            <a:spAutoFit/>
          </a:bodyPr>
          <a:lstStyle/>
          <a:p>
            <a:r>
              <a:rPr lang="en-US" dirty="0">
                <a:solidFill>
                  <a:schemeClr val="accent6"/>
                </a:solidFill>
              </a:rPr>
              <a:t>Ph</a:t>
            </a:r>
          </a:p>
        </p:txBody>
      </p:sp>
      <p:sp>
        <p:nvSpPr>
          <p:cNvPr id="15" name="TextBox 14">
            <a:extLst>
              <a:ext uri="{FF2B5EF4-FFF2-40B4-BE49-F238E27FC236}">
                <a16:creationId xmlns:a16="http://schemas.microsoft.com/office/drawing/2014/main" id="{4DEE5B6B-697C-2996-8767-8F8F3D8F0F96}"/>
              </a:ext>
            </a:extLst>
          </p:cNvPr>
          <p:cNvSpPr txBox="1"/>
          <p:nvPr/>
        </p:nvSpPr>
        <p:spPr>
          <a:xfrm>
            <a:off x="5013734" y="3244850"/>
            <a:ext cx="425116" cy="369332"/>
          </a:xfrm>
          <a:prstGeom prst="rect">
            <a:avLst/>
          </a:prstGeom>
          <a:noFill/>
        </p:spPr>
        <p:txBody>
          <a:bodyPr wrap="none" rtlCol="0">
            <a:spAutoFit/>
          </a:bodyPr>
          <a:lstStyle/>
          <a:p>
            <a:r>
              <a:rPr lang="en-US" dirty="0">
                <a:solidFill>
                  <a:schemeClr val="accent6"/>
                </a:solidFill>
              </a:rPr>
              <a:t>Ph</a:t>
            </a:r>
          </a:p>
        </p:txBody>
      </p:sp>
      <p:sp>
        <p:nvSpPr>
          <p:cNvPr id="16" name="TextBox 15">
            <a:extLst>
              <a:ext uri="{FF2B5EF4-FFF2-40B4-BE49-F238E27FC236}">
                <a16:creationId xmlns:a16="http://schemas.microsoft.com/office/drawing/2014/main" id="{A5E20DEF-FD87-430F-E8F8-9791141CF405}"/>
              </a:ext>
            </a:extLst>
          </p:cNvPr>
          <p:cNvSpPr txBox="1"/>
          <p:nvPr/>
        </p:nvSpPr>
        <p:spPr>
          <a:xfrm>
            <a:off x="5012706" y="3243818"/>
            <a:ext cx="425116" cy="369332"/>
          </a:xfrm>
          <a:prstGeom prst="rect">
            <a:avLst/>
          </a:prstGeom>
          <a:noFill/>
        </p:spPr>
        <p:txBody>
          <a:bodyPr wrap="none" rtlCol="0">
            <a:spAutoFit/>
          </a:bodyPr>
          <a:lstStyle/>
          <a:p>
            <a:r>
              <a:rPr lang="en-US" dirty="0">
                <a:solidFill>
                  <a:schemeClr val="accent6"/>
                </a:solidFill>
              </a:rPr>
              <a:t>Ph</a:t>
            </a:r>
          </a:p>
        </p:txBody>
      </p:sp>
      <p:pic>
        <p:nvPicPr>
          <p:cNvPr id="22" name="Picture 21">
            <a:extLst>
              <a:ext uri="{FF2B5EF4-FFF2-40B4-BE49-F238E27FC236}">
                <a16:creationId xmlns:a16="http://schemas.microsoft.com/office/drawing/2014/main" id="{FC092D5C-0BCD-08B9-9A0F-289FF4350F9F}"/>
              </a:ext>
            </a:extLst>
          </p:cNvPr>
          <p:cNvPicPr>
            <a:picLocks noChangeAspect="1"/>
          </p:cNvPicPr>
          <p:nvPr/>
        </p:nvPicPr>
        <p:blipFill>
          <a:blip r:embed="rId6"/>
          <a:stretch>
            <a:fillRect/>
          </a:stretch>
        </p:blipFill>
        <p:spPr>
          <a:xfrm>
            <a:off x="5140983" y="4709161"/>
            <a:ext cx="593677" cy="580910"/>
          </a:xfrm>
          <a:prstGeom prst="rect">
            <a:avLst/>
          </a:prstGeom>
        </p:spPr>
      </p:pic>
      <p:pic>
        <p:nvPicPr>
          <p:cNvPr id="32" name="Picture 31">
            <a:extLst>
              <a:ext uri="{FF2B5EF4-FFF2-40B4-BE49-F238E27FC236}">
                <a16:creationId xmlns:a16="http://schemas.microsoft.com/office/drawing/2014/main" id="{022F7605-31D9-A0D7-D220-72EE68C21054}"/>
              </a:ext>
            </a:extLst>
          </p:cNvPr>
          <p:cNvPicPr>
            <a:picLocks noChangeAspect="1"/>
          </p:cNvPicPr>
          <p:nvPr/>
        </p:nvPicPr>
        <p:blipFill>
          <a:blip r:embed="rId7"/>
          <a:stretch>
            <a:fillRect/>
          </a:stretch>
        </p:blipFill>
        <p:spPr>
          <a:xfrm>
            <a:off x="6733924" y="5246932"/>
            <a:ext cx="1046817" cy="813490"/>
          </a:xfrm>
          <a:prstGeom prst="rect">
            <a:avLst/>
          </a:prstGeom>
        </p:spPr>
      </p:pic>
      <p:pic>
        <p:nvPicPr>
          <p:cNvPr id="34" name="Picture 33">
            <a:extLst>
              <a:ext uri="{FF2B5EF4-FFF2-40B4-BE49-F238E27FC236}">
                <a16:creationId xmlns:a16="http://schemas.microsoft.com/office/drawing/2014/main" id="{BDB9D86E-6C20-A6F2-6248-892B042F0848}"/>
              </a:ext>
            </a:extLst>
          </p:cNvPr>
          <p:cNvPicPr>
            <a:picLocks noChangeAspect="1"/>
          </p:cNvPicPr>
          <p:nvPr/>
        </p:nvPicPr>
        <p:blipFill>
          <a:blip r:embed="rId8"/>
          <a:stretch>
            <a:fillRect/>
          </a:stretch>
        </p:blipFill>
        <p:spPr>
          <a:xfrm>
            <a:off x="5225263" y="5325831"/>
            <a:ext cx="1455315" cy="655692"/>
          </a:xfrm>
          <a:prstGeom prst="rect">
            <a:avLst/>
          </a:prstGeom>
        </p:spPr>
      </p:pic>
      <p:pic>
        <p:nvPicPr>
          <p:cNvPr id="36" name="Picture 35">
            <a:extLst>
              <a:ext uri="{FF2B5EF4-FFF2-40B4-BE49-F238E27FC236}">
                <a16:creationId xmlns:a16="http://schemas.microsoft.com/office/drawing/2014/main" id="{C12415B1-9DBE-2BBE-DA85-8051F8D38BAF}"/>
              </a:ext>
            </a:extLst>
          </p:cNvPr>
          <p:cNvPicPr>
            <a:picLocks noChangeAspect="1"/>
          </p:cNvPicPr>
          <p:nvPr/>
        </p:nvPicPr>
        <p:blipFill>
          <a:blip r:embed="rId9"/>
          <a:stretch>
            <a:fillRect/>
          </a:stretch>
        </p:blipFill>
        <p:spPr>
          <a:xfrm>
            <a:off x="7809066" y="5496492"/>
            <a:ext cx="390580" cy="314369"/>
          </a:xfrm>
          <a:prstGeom prst="rect">
            <a:avLst/>
          </a:prstGeom>
        </p:spPr>
      </p:pic>
      <p:pic>
        <p:nvPicPr>
          <p:cNvPr id="38" name="Picture 37">
            <a:extLst>
              <a:ext uri="{FF2B5EF4-FFF2-40B4-BE49-F238E27FC236}">
                <a16:creationId xmlns:a16="http://schemas.microsoft.com/office/drawing/2014/main" id="{BB1764B6-4142-3624-ED1F-3B14D3F6D3A4}"/>
              </a:ext>
            </a:extLst>
          </p:cNvPr>
          <p:cNvPicPr>
            <a:picLocks noChangeAspect="1"/>
          </p:cNvPicPr>
          <p:nvPr/>
        </p:nvPicPr>
        <p:blipFill>
          <a:blip r:embed="rId10"/>
          <a:stretch>
            <a:fillRect/>
          </a:stretch>
        </p:blipFill>
        <p:spPr>
          <a:xfrm>
            <a:off x="8199646" y="5325831"/>
            <a:ext cx="495883" cy="544155"/>
          </a:xfrm>
          <a:prstGeom prst="rect">
            <a:avLst/>
          </a:prstGeom>
        </p:spPr>
      </p:pic>
    </p:spTree>
    <p:extLst>
      <p:ext uri="{BB962C8B-B14F-4D97-AF65-F5344CB8AC3E}">
        <p14:creationId xmlns:p14="http://schemas.microsoft.com/office/powerpoint/2010/main" val="321390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grpId="0" nodeType="clickEffect">
                                  <p:stCondLst>
                                    <p:cond delay="0"/>
                                  </p:stCondLst>
                                  <p:childTnLst>
                                    <p:animMotion origin="layout" path="M 4.16667E-6 0 L 0.03737 0 C 0.05403 0 0.07474 -0.05162 0.07474 -0.09352 L 0.07474 -0.18681 " pathEditMode="relative" rAng="0" ptsTypes="AAAA">
                                      <p:cBhvr>
                                        <p:cTn id="6" dur="1000" fill="hold"/>
                                        <p:tgtEl>
                                          <p:spTgt spid="15"/>
                                        </p:tgtEl>
                                        <p:attrNameLst>
                                          <p:attrName>ppt_x</p:attrName>
                                          <p:attrName>ppt_y</p:attrName>
                                        </p:attrNameLst>
                                      </p:cBhvr>
                                      <p:rCtr x="3737" y="-9352"/>
                                    </p:animMotion>
                                  </p:childTnLst>
                                </p:cTn>
                              </p:par>
                            </p:childTnLst>
                          </p:cTn>
                        </p:par>
                        <p:par>
                          <p:cTn id="7" fill="hold">
                            <p:stCondLst>
                              <p:cond delay="1000"/>
                            </p:stCondLst>
                            <p:childTnLst>
                              <p:par>
                                <p:cTn id="8" presetID="50" presetClass="path" presetSubtype="0" accel="50000" decel="50000" fill="hold" grpId="0" nodeType="afterEffect">
                                  <p:stCondLst>
                                    <p:cond delay="0"/>
                                  </p:stCondLst>
                                  <p:childTnLst>
                                    <p:animMotion origin="layout" path="M 4.375E-6 1.48148E-6 L 0.03411 1.48148E-6 C 0.04947 1.48148E-6 0.06836 -0.0507 0.06836 -0.09167 L 0.06836 -0.1831 " pathEditMode="relative" rAng="0" ptsTypes="AAAA">
                                      <p:cBhvr>
                                        <p:cTn id="9" dur="1000" fill="hold"/>
                                        <p:tgtEl>
                                          <p:spTgt spid="16"/>
                                        </p:tgtEl>
                                        <p:attrNameLst>
                                          <p:attrName>ppt_x</p:attrName>
                                          <p:attrName>ppt_y</p:attrName>
                                        </p:attrNameLst>
                                      </p:cBhvr>
                                      <p:rCtr x="3411" y="-9167"/>
                                    </p:animMotion>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grpId="0" nodeType="clickEffect">
                                  <p:stCondLst>
                                    <p:cond delay="0"/>
                                  </p:stCondLst>
                                  <p:childTnLst>
                                    <p:animMotion origin="layout" path="M 4.16667E-6 0 L 0.51796 0 " pathEditMode="relative" rAng="0" ptsTypes="AA">
                                      <p:cBhvr>
                                        <p:cTn id="13" dur="2000" fill="hold"/>
                                        <p:tgtEl>
                                          <p:spTgt spid="10"/>
                                        </p:tgtEl>
                                        <p:attrNameLst>
                                          <p:attrName>ppt_x</p:attrName>
                                          <p:attrName>ppt_y</p:attrName>
                                        </p:attrNameLst>
                                      </p:cBhvr>
                                      <p:rCtr x="25898" y="0"/>
                                    </p:animMotion>
                                  </p:childTnLst>
                                </p:cTn>
                              </p:par>
                              <p:par>
                                <p:cTn id="14" presetID="0" presetClass="path" presetSubtype="0" accel="50000" decel="50000" fill="hold" grpId="1" nodeType="withEffect">
                                  <p:stCondLst>
                                    <p:cond delay="0"/>
                                  </p:stCondLst>
                                  <p:childTnLst>
                                    <p:animMotion origin="layout" path="M 0.06849 -0.18241 L 0.06849 -0.18241 C 0.06979 -0.17153 0.07122 -0.16065 0.07239 -0.14977 C 0.07304 -0.14236 0.07343 -0.13519 0.07395 -0.12778 C 0.07487 -0.11783 0.07591 -0.10787 0.07682 -0.09792 C 0.07721 -0.08958 0.07734 -0.08125 0.07799 -0.07315 C 0.07812 -0.07037 0.08125 -0.04259 0.08242 -0.03519 C 0.08268 -0.03357 0.0832 -0.03195 0.08359 -0.03033 C 0.08411 -0.02708 0.08463 -0.02361 0.08515 -0.02037 C 0.08554 -0.01875 0.08567 -0.01667 0.08632 -0.01528 C 0.08697 -0.01412 0.08815 -0.01412 0.08919 -0.01343 C 0.09453 -0.00371 0.09153 -0.00648 0.09752 -0.00347 C 0.09843 -0.00255 0.10182 0.00162 0.10312 0.00162 C 0.10559 0.00162 0.10794 0.00023 0.11041 -0.00046 C 0.12005 -0.01759 0.11184 -0.00533 0.14231 -0.00741 L 0.51171 -0.00046 L 0.5302 0.01759 " pathEditMode="relative" ptsTypes="AAAAAAAAAAAAAAAAA">
                                      <p:cBhvr>
                                        <p:cTn id="15" dur="2000" fill="hold"/>
                                        <p:tgtEl>
                                          <p:spTgt spid="16"/>
                                        </p:tgtEl>
                                        <p:attrNameLst>
                                          <p:attrName>ppt_x</p:attrName>
                                          <p:attrName>ppt_y</p:attrName>
                                        </p:attrNameLst>
                                      </p:cBhvr>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4"/>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2"/>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8"/>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6" grpId="0"/>
      <p:bldP spid="16"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5ECC3-7191-04F4-70A2-F9C923F74F24}"/>
              </a:ext>
            </a:extLst>
          </p:cNvPr>
          <p:cNvSpPr>
            <a:spLocks noGrp="1"/>
          </p:cNvSpPr>
          <p:nvPr>
            <p:ph type="title"/>
          </p:nvPr>
        </p:nvSpPr>
        <p:spPr/>
        <p:txBody>
          <a:bodyPr>
            <a:normAutofit fontScale="90000"/>
          </a:bodyPr>
          <a:lstStyle/>
          <a:p>
            <a:r>
              <a:rPr lang="en-US" dirty="0"/>
              <a:t>Resonators - The width of the resonator dip</a:t>
            </a:r>
          </a:p>
        </p:txBody>
      </p:sp>
      <p:sp>
        <p:nvSpPr>
          <p:cNvPr id="3" name="Slide Number Placeholder 2">
            <a:extLst>
              <a:ext uri="{FF2B5EF4-FFF2-40B4-BE49-F238E27FC236}">
                <a16:creationId xmlns:a16="http://schemas.microsoft.com/office/drawing/2014/main" id="{6B03B90B-D27B-3C9B-5649-EE295D1F0DB8}"/>
              </a:ext>
            </a:extLst>
          </p:cNvPr>
          <p:cNvSpPr>
            <a:spLocks noGrp="1"/>
          </p:cNvSpPr>
          <p:nvPr>
            <p:ph type="sldNum" sz="quarter" idx="12"/>
          </p:nvPr>
        </p:nvSpPr>
        <p:spPr/>
        <p:txBody>
          <a:bodyPr/>
          <a:lstStyle/>
          <a:p>
            <a:fld id="{5640740C-D8F9-4C52-8D45-6D36218854E3}" type="slidenum">
              <a:rPr lang="en-US" smtClean="0"/>
              <a:t>11</a:t>
            </a:fld>
            <a:endParaRPr lang="en-US"/>
          </a:p>
        </p:txBody>
      </p:sp>
      <p:pic>
        <p:nvPicPr>
          <p:cNvPr id="5" name="Content Placeholder 4">
            <a:extLst>
              <a:ext uri="{FF2B5EF4-FFF2-40B4-BE49-F238E27FC236}">
                <a16:creationId xmlns:a16="http://schemas.microsoft.com/office/drawing/2014/main" id="{3AAC6047-E34B-D551-9F61-D57CACB69758}"/>
              </a:ext>
            </a:extLst>
          </p:cNvPr>
          <p:cNvPicPr>
            <a:picLocks noChangeAspect="1"/>
          </p:cNvPicPr>
          <p:nvPr/>
        </p:nvPicPr>
        <p:blipFill>
          <a:blip r:embed="rId3">
            <a:alphaModFix/>
          </a:blip>
          <a:stretch>
            <a:fillRect/>
          </a:stretch>
        </p:blipFill>
        <p:spPr>
          <a:xfrm>
            <a:off x="4641124" y="1485681"/>
            <a:ext cx="7268935" cy="3223480"/>
          </a:xfrm>
          <a:prstGeom prst="rect">
            <a:avLst/>
          </a:prstGeom>
        </p:spPr>
      </p:pic>
      <p:sp>
        <p:nvSpPr>
          <p:cNvPr id="6" name="TextBox 5">
            <a:extLst>
              <a:ext uri="{FF2B5EF4-FFF2-40B4-BE49-F238E27FC236}">
                <a16:creationId xmlns:a16="http://schemas.microsoft.com/office/drawing/2014/main" id="{046962DD-62F3-A0BF-E536-882AA6A147B4}"/>
              </a:ext>
            </a:extLst>
          </p:cNvPr>
          <p:cNvSpPr txBox="1"/>
          <p:nvPr/>
        </p:nvSpPr>
        <p:spPr>
          <a:xfrm>
            <a:off x="5013734" y="3244334"/>
            <a:ext cx="425116" cy="369332"/>
          </a:xfrm>
          <a:prstGeom prst="rect">
            <a:avLst/>
          </a:prstGeom>
          <a:noFill/>
        </p:spPr>
        <p:txBody>
          <a:bodyPr wrap="none" rtlCol="0">
            <a:spAutoFit/>
          </a:bodyPr>
          <a:lstStyle/>
          <a:p>
            <a:r>
              <a:rPr lang="en-US" dirty="0">
                <a:solidFill>
                  <a:schemeClr val="accent6"/>
                </a:solidFill>
              </a:rPr>
              <a:t>Ph</a:t>
            </a:r>
          </a:p>
        </p:txBody>
      </p:sp>
      <p:sp>
        <p:nvSpPr>
          <p:cNvPr id="7" name="TextBox 6">
            <a:extLst>
              <a:ext uri="{FF2B5EF4-FFF2-40B4-BE49-F238E27FC236}">
                <a16:creationId xmlns:a16="http://schemas.microsoft.com/office/drawing/2014/main" id="{77A0D594-F8D5-0BBD-75EA-6F086D963435}"/>
              </a:ext>
            </a:extLst>
          </p:cNvPr>
          <p:cNvSpPr txBox="1"/>
          <p:nvPr/>
        </p:nvSpPr>
        <p:spPr>
          <a:xfrm>
            <a:off x="5013734" y="3244850"/>
            <a:ext cx="425116" cy="369332"/>
          </a:xfrm>
          <a:prstGeom prst="rect">
            <a:avLst/>
          </a:prstGeom>
          <a:noFill/>
        </p:spPr>
        <p:txBody>
          <a:bodyPr wrap="none" rtlCol="0">
            <a:spAutoFit/>
          </a:bodyPr>
          <a:lstStyle/>
          <a:p>
            <a:r>
              <a:rPr lang="en-US" dirty="0">
                <a:solidFill>
                  <a:schemeClr val="accent6"/>
                </a:solidFill>
              </a:rPr>
              <a:t>Ph</a:t>
            </a:r>
          </a:p>
        </p:txBody>
      </p:sp>
      <p:sp>
        <p:nvSpPr>
          <p:cNvPr id="8" name="TextBox 7">
            <a:extLst>
              <a:ext uri="{FF2B5EF4-FFF2-40B4-BE49-F238E27FC236}">
                <a16:creationId xmlns:a16="http://schemas.microsoft.com/office/drawing/2014/main" id="{98DF0883-7632-969D-988E-7726F37C4F38}"/>
              </a:ext>
            </a:extLst>
          </p:cNvPr>
          <p:cNvSpPr txBox="1"/>
          <p:nvPr/>
        </p:nvSpPr>
        <p:spPr>
          <a:xfrm>
            <a:off x="5012706" y="3243818"/>
            <a:ext cx="425116" cy="369332"/>
          </a:xfrm>
          <a:prstGeom prst="rect">
            <a:avLst/>
          </a:prstGeom>
          <a:noFill/>
        </p:spPr>
        <p:txBody>
          <a:bodyPr wrap="none" rtlCol="0">
            <a:spAutoFit/>
          </a:bodyPr>
          <a:lstStyle/>
          <a:p>
            <a:r>
              <a:rPr lang="en-US" dirty="0">
                <a:solidFill>
                  <a:schemeClr val="accent6"/>
                </a:solidFill>
              </a:rPr>
              <a:t>Ph</a:t>
            </a:r>
          </a:p>
        </p:txBody>
      </p:sp>
      <p:pic>
        <p:nvPicPr>
          <p:cNvPr id="9" name="Content Placeholder 6">
            <a:extLst>
              <a:ext uri="{FF2B5EF4-FFF2-40B4-BE49-F238E27FC236}">
                <a16:creationId xmlns:a16="http://schemas.microsoft.com/office/drawing/2014/main" id="{17636305-4926-2148-62FD-925915234B37}"/>
              </a:ext>
            </a:extLst>
          </p:cNvPr>
          <p:cNvPicPr>
            <a:picLocks noGrp="1" noChangeAspect="1"/>
          </p:cNvPicPr>
          <p:nvPr>
            <p:ph idx="1"/>
          </p:nvPr>
        </p:nvPicPr>
        <p:blipFill rotWithShape="1">
          <a:blip r:embed="rId4">
            <a:grayscl/>
            <a:extLst>
              <a:ext uri="{BEBA8EAE-BF5A-486C-A8C5-ECC9F3942E4B}">
                <a14:imgProps xmlns:a14="http://schemas.microsoft.com/office/drawing/2010/main">
                  <a14:imgLayer r:embed="rId5">
                    <a14:imgEffect>
                      <a14:sharpenSoften amount="50000"/>
                    </a14:imgEffect>
                    <a14:imgEffect>
                      <a14:colorTemperature colorTemp="5900"/>
                    </a14:imgEffect>
                    <a14:imgEffect>
                      <a14:brightnessContrast bright="20000" contrast="20000"/>
                    </a14:imgEffect>
                  </a14:imgLayer>
                </a14:imgProps>
              </a:ext>
            </a:extLst>
          </a:blip>
          <a:srcRect l="2288" t="12981" r="10205" b="2436"/>
          <a:stretch/>
        </p:blipFill>
        <p:spPr>
          <a:xfrm>
            <a:off x="128768" y="1567676"/>
            <a:ext cx="4623264" cy="3352284"/>
          </a:xfrm>
          <a:prstGeom prst="rect">
            <a:avLst/>
          </a:prstGeom>
        </p:spPr>
      </p:pic>
    </p:spTree>
    <p:extLst>
      <p:ext uri="{BB962C8B-B14F-4D97-AF65-F5344CB8AC3E}">
        <p14:creationId xmlns:p14="http://schemas.microsoft.com/office/powerpoint/2010/main" val="2607101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6979 -0.17778 L 0.06979 -0.17778 C 0.07448 -0.18519 0.0789 -0.19306 0.08385 -0.2 C 0.10286 -0.22731 0.13632 -0.26759 0.15416 -0.28333 C 0.19257 -0.31806 0.19987 -0.32384 0.21823 -0.33426 " pathEditMode="relative" ptsTypes="AAAAA">
                                      <p:cBhvr>
                                        <p:cTn id="6"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5ECC3-7191-04F4-70A2-F9C923F74F24}"/>
              </a:ext>
            </a:extLst>
          </p:cNvPr>
          <p:cNvSpPr>
            <a:spLocks noGrp="1"/>
          </p:cNvSpPr>
          <p:nvPr>
            <p:ph type="title"/>
          </p:nvPr>
        </p:nvSpPr>
        <p:spPr/>
        <p:txBody>
          <a:bodyPr>
            <a:normAutofit fontScale="90000"/>
          </a:bodyPr>
          <a:lstStyle/>
          <a:p>
            <a:r>
              <a:rPr lang="en-US" dirty="0"/>
              <a:t>Resonators - The asymmetry of the transmission</a:t>
            </a:r>
          </a:p>
        </p:txBody>
      </p:sp>
      <p:sp>
        <p:nvSpPr>
          <p:cNvPr id="3" name="Slide Number Placeholder 2">
            <a:extLst>
              <a:ext uri="{FF2B5EF4-FFF2-40B4-BE49-F238E27FC236}">
                <a16:creationId xmlns:a16="http://schemas.microsoft.com/office/drawing/2014/main" id="{6B03B90B-D27B-3C9B-5649-EE295D1F0DB8}"/>
              </a:ext>
            </a:extLst>
          </p:cNvPr>
          <p:cNvSpPr>
            <a:spLocks noGrp="1"/>
          </p:cNvSpPr>
          <p:nvPr>
            <p:ph type="sldNum" sz="quarter" idx="12"/>
          </p:nvPr>
        </p:nvSpPr>
        <p:spPr/>
        <p:txBody>
          <a:bodyPr/>
          <a:lstStyle/>
          <a:p>
            <a:fld id="{5640740C-D8F9-4C52-8D45-6D36218854E3}" type="slidenum">
              <a:rPr lang="en-US" smtClean="0"/>
              <a:t>12</a:t>
            </a:fld>
            <a:endParaRPr lang="en-US"/>
          </a:p>
        </p:txBody>
      </p:sp>
      <p:pic>
        <p:nvPicPr>
          <p:cNvPr id="6" name="Content Placeholder 5">
            <a:extLst>
              <a:ext uri="{FF2B5EF4-FFF2-40B4-BE49-F238E27FC236}">
                <a16:creationId xmlns:a16="http://schemas.microsoft.com/office/drawing/2014/main" id="{0619D8D0-AE23-80F4-1FC8-550599F13B7A}"/>
              </a:ext>
            </a:extLst>
          </p:cNvPr>
          <p:cNvPicPr>
            <a:picLocks noGrp="1" noChangeAspect="1"/>
          </p:cNvPicPr>
          <p:nvPr>
            <p:ph idx="1"/>
          </p:nvPr>
        </p:nvPicPr>
        <p:blipFill>
          <a:blip r:embed="rId3"/>
          <a:stretch>
            <a:fillRect/>
          </a:stretch>
        </p:blipFill>
        <p:spPr>
          <a:xfrm>
            <a:off x="6992425" y="876623"/>
            <a:ext cx="4586808" cy="5283200"/>
          </a:xfrm>
        </p:spPr>
      </p:pic>
      <p:pic>
        <p:nvPicPr>
          <p:cNvPr id="8" name="Picture 7">
            <a:extLst>
              <a:ext uri="{FF2B5EF4-FFF2-40B4-BE49-F238E27FC236}">
                <a16:creationId xmlns:a16="http://schemas.microsoft.com/office/drawing/2014/main" id="{4B2659E9-DB50-753A-2EF3-1A4744FFB6F1}"/>
              </a:ext>
            </a:extLst>
          </p:cNvPr>
          <p:cNvPicPr>
            <a:picLocks noChangeAspect="1"/>
          </p:cNvPicPr>
          <p:nvPr/>
        </p:nvPicPr>
        <p:blipFill>
          <a:blip r:embed="rId4"/>
          <a:stretch>
            <a:fillRect/>
          </a:stretch>
        </p:blipFill>
        <p:spPr>
          <a:xfrm>
            <a:off x="1728018" y="2576222"/>
            <a:ext cx="2867425" cy="1105054"/>
          </a:xfrm>
          <a:prstGeom prst="rect">
            <a:avLst/>
          </a:prstGeom>
        </p:spPr>
      </p:pic>
    </p:spTree>
    <p:extLst>
      <p:ext uri="{BB962C8B-B14F-4D97-AF65-F5344CB8AC3E}">
        <p14:creationId xmlns:p14="http://schemas.microsoft.com/office/powerpoint/2010/main" val="3421540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134F7-7FBE-32EB-2B4F-E1B1228EF194}"/>
              </a:ext>
            </a:extLst>
          </p:cNvPr>
          <p:cNvSpPr>
            <a:spLocks noGrp="1"/>
          </p:cNvSpPr>
          <p:nvPr>
            <p:ph type="title"/>
          </p:nvPr>
        </p:nvSpPr>
        <p:spPr/>
        <p:txBody>
          <a:bodyPr>
            <a:normAutofit fontScale="90000"/>
          </a:bodyPr>
          <a:lstStyle/>
          <a:p>
            <a:r>
              <a:rPr lang="en-US" dirty="0"/>
              <a:t>Resonators – Measurement and data treatment</a:t>
            </a:r>
          </a:p>
        </p:txBody>
      </p:sp>
      <p:sp>
        <p:nvSpPr>
          <p:cNvPr id="3" name="Slide Number Placeholder 2">
            <a:extLst>
              <a:ext uri="{FF2B5EF4-FFF2-40B4-BE49-F238E27FC236}">
                <a16:creationId xmlns:a16="http://schemas.microsoft.com/office/drawing/2014/main" id="{2F3A29BB-48A8-7623-14B1-D8D5EB1401BB}"/>
              </a:ext>
            </a:extLst>
          </p:cNvPr>
          <p:cNvSpPr>
            <a:spLocks noGrp="1"/>
          </p:cNvSpPr>
          <p:nvPr>
            <p:ph type="sldNum" sz="quarter" idx="12"/>
          </p:nvPr>
        </p:nvSpPr>
        <p:spPr/>
        <p:txBody>
          <a:bodyPr/>
          <a:lstStyle/>
          <a:p>
            <a:fld id="{5640740C-D8F9-4C52-8D45-6D36218854E3}" type="slidenum">
              <a:rPr lang="en-US" smtClean="0"/>
              <a:t>13</a:t>
            </a:fld>
            <a:endParaRPr lang="en-US"/>
          </a:p>
        </p:txBody>
      </p:sp>
      <p:sp>
        <p:nvSpPr>
          <p:cNvPr id="4" name="Content Placeholder 3">
            <a:extLst>
              <a:ext uri="{FF2B5EF4-FFF2-40B4-BE49-F238E27FC236}">
                <a16:creationId xmlns:a16="http://schemas.microsoft.com/office/drawing/2014/main" id="{D9258866-96D6-4E9B-C860-4C88C8B0C527}"/>
              </a:ext>
            </a:extLst>
          </p:cNvPr>
          <p:cNvSpPr>
            <a:spLocks noGrp="1"/>
          </p:cNvSpPr>
          <p:nvPr>
            <p:ph idx="1"/>
          </p:nvPr>
        </p:nvSpPr>
        <p:spPr>
          <a:xfrm>
            <a:off x="838200" y="893805"/>
            <a:ext cx="10515600" cy="627945"/>
          </a:xfrm>
        </p:spPr>
        <p:txBody>
          <a:bodyPr/>
          <a:lstStyle/>
          <a:p>
            <a:pPr marL="0" indent="0">
              <a:buNone/>
            </a:pPr>
            <a:r>
              <a:rPr lang="en-US" dirty="0"/>
              <a:t>We had some bad ones</a:t>
            </a:r>
          </a:p>
          <a:p>
            <a:pPr marL="0" indent="0">
              <a:buNone/>
            </a:pPr>
            <a:endParaRPr lang="en-US" dirty="0"/>
          </a:p>
        </p:txBody>
      </p:sp>
      <p:pic>
        <p:nvPicPr>
          <p:cNvPr id="8" name="Picture 7">
            <a:extLst>
              <a:ext uri="{FF2B5EF4-FFF2-40B4-BE49-F238E27FC236}">
                <a16:creationId xmlns:a16="http://schemas.microsoft.com/office/drawing/2014/main" id="{C7637C1B-0946-C411-DE99-AC6F2138D1F4}"/>
              </a:ext>
            </a:extLst>
          </p:cNvPr>
          <p:cNvPicPr>
            <a:picLocks noChangeAspect="1"/>
          </p:cNvPicPr>
          <p:nvPr/>
        </p:nvPicPr>
        <p:blipFill>
          <a:blip r:embed="rId3"/>
          <a:stretch>
            <a:fillRect/>
          </a:stretch>
        </p:blipFill>
        <p:spPr>
          <a:xfrm>
            <a:off x="290982" y="1740750"/>
            <a:ext cx="5406960" cy="3706081"/>
          </a:xfrm>
          <a:prstGeom prst="rect">
            <a:avLst/>
          </a:prstGeom>
        </p:spPr>
      </p:pic>
      <p:pic>
        <p:nvPicPr>
          <p:cNvPr id="1030" name="Picture 6" descr="Q and QC as a function of VNA power (dBm) for Powerscan_res1_20dB.hdf5 &#10;2.00 &#10;1.75 &#10;1.50 &#10;1.25 &#10;1.00 &#10;0.75 &#10;0.50 &#10;0.25 &#10;0.00 &#10;-60 &#10;2.00 &#10;1.75 &#10;1.50 &#10;Q) 1.25 &#10;u 1.00 &#10;0.75 &#10;0.50 &#10;0.25 &#10;-60 &#10;0.70 &#10;0.65 &#10;0.60 &#10;0.55 &#10;1 0.50 &#10;0.45 &#10;0.40 &#10;0.35 &#10;-60 &#10;-50 &#10;-50 &#10;-50 &#10;—40 &#10;—40 &#10;-30 &#10;-30 &#10;-30 &#10;-20 &#10;-20 &#10;-20 &#10;Avg. &#10;-10 &#10;-10 &#10;-10 &#10;Qi (0.20 xAe6) &#10;10 &#10;10 &#10;10 &#10;VNA power (dBm) ">
            <a:extLst>
              <a:ext uri="{FF2B5EF4-FFF2-40B4-BE49-F238E27FC236}">
                <a16:creationId xmlns:a16="http://schemas.microsoft.com/office/drawing/2014/main" id="{9670052A-3F37-10E3-CB68-8715D9823D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6057" y="1648013"/>
            <a:ext cx="4015807" cy="4015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0716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134F7-7FBE-32EB-2B4F-E1B1228EF194}"/>
              </a:ext>
            </a:extLst>
          </p:cNvPr>
          <p:cNvSpPr>
            <a:spLocks noGrp="1"/>
          </p:cNvSpPr>
          <p:nvPr>
            <p:ph type="title"/>
          </p:nvPr>
        </p:nvSpPr>
        <p:spPr/>
        <p:txBody>
          <a:bodyPr>
            <a:normAutofit fontScale="90000"/>
          </a:bodyPr>
          <a:lstStyle/>
          <a:p>
            <a:r>
              <a:rPr lang="en-US" dirty="0"/>
              <a:t>Resonators – Measurement and data treatment</a:t>
            </a:r>
          </a:p>
        </p:txBody>
      </p:sp>
      <p:sp>
        <p:nvSpPr>
          <p:cNvPr id="3" name="Slide Number Placeholder 2">
            <a:extLst>
              <a:ext uri="{FF2B5EF4-FFF2-40B4-BE49-F238E27FC236}">
                <a16:creationId xmlns:a16="http://schemas.microsoft.com/office/drawing/2014/main" id="{2F3A29BB-48A8-7623-14B1-D8D5EB1401BB}"/>
              </a:ext>
            </a:extLst>
          </p:cNvPr>
          <p:cNvSpPr>
            <a:spLocks noGrp="1"/>
          </p:cNvSpPr>
          <p:nvPr>
            <p:ph type="sldNum" sz="quarter" idx="12"/>
          </p:nvPr>
        </p:nvSpPr>
        <p:spPr/>
        <p:txBody>
          <a:bodyPr/>
          <a:lstStyle/>
          <a:p>
            <a:fld id="{5640740C-D8F9-4C52-8D45-6D36218854E3}" type="slidenum">
              <a:rPr lang="en-US" smtClean="0"/>
              <a:t>14</a:t>
            </a:fld>
            <a:endParaRPr lang="en-US"/>
          </a:p>
        </p:txBody>
      </p:sp>
      <p:sp>
        <p:nvSpPr>
          <p:cNvPr id="4" name="Content Placeholder 3">
            <a:extLst>
              <a:ext uri="{FF2B5EF4-FFF2-40B4-BE49-F238E27FC236}">
                <a16:creationId xmlns:a16="http://schemas.microsoft.com/office/drawing/2014/main" id="{D9258866-96D6-4E9B-C860-4C88C8B0C527}"/>
              </a:ext>
            </a:extLst>
          </p:cNvPr>
          <p:cNvSpPr>
            <a:spLocks noGrp="1"/>
          </p:cNvSpPr>
          <p:nvPr>
            <p:ph idx="1"/>
          </p:nvPr>
        </p:nvSpPr>
        <p:spPr>
          <a:xfrm>
            <a:off x="838200" y="893805"/>
            <a:ext cx="10515600" cy="627945"/>
          </a:xfrm>
        </p:spPr>
        <p:txBody>
          <a:bodyPr/>
          <a:lstStyle/>
          <a:p>
            <a:pPr marL="0" indent="0">
              <a:buNone/>
            </a:pPr>
            <a:r>
              <a:rPr lang="en-US" dirty="0"/>
              <a:t>We had some good ones</a:t>
            </a:r>
          </a:p>
          <a:p>
            <a:pPr marL="0" indent="0">
              <a:buNone/>
            </a:pPr>
            <a:endParaRPr lang="en-US" dirty="0"/>
          </a:p>
        </p:txBody>
      </p:sp>
      <p:pic>
        <p:nvPicPr>
          <p:cNvPr id="6" name="Picture 5">
            <a:extLst>
              <a:ext uri="{FF2B5EF4-FFF2-40B4-BE49-F238E27FC236}">
                <a16:creationId xmlns:a16="http://schemas.microsoft.com/office/drawing/2014/main" id="{3E2CB39F-F4C7-1D32-F21A-FC2E90B2B73E}"/>
              </a:ext>
            </a:extLst>
          </p:cNvPr>
          <p:cNvPicPr>
            <a:picLocks noChangeAspect="1"/>
          </p:cNvPicPr>
          <p:nvPr/>
        </p:nvPicPr>
        <p:blipFill>
          <a:blip r:embed="rId2"/>
          <a:stretch>
            <a:fillRect/>
          </a:stretch>
        </p:blipFill>
        <p:spPr>
          <a:xfrm>
            <a:off x="717971" y="1789232"/>
            <a:ext cx="5244623" cy="3594810"/>
          </a:xfrm>
          <a:prstGeom prst="rect">
            <a:avLst/>
          </a:prstGeom>
        </p:spPr>
      </p:pic>
      <p:pic>
        <p:nvPicPr>
          <p:cNvPr id="9" name="Picture 8">
            <a:extLst>
              <a:ext uri="{FF2B5EF4-FFF2-40B4-BE49-F238E27FC236}">
                <a16:creationId xmlns:a16="http://schemas.microsoft.com/office/drawing/2014/main" id="{1AAEE475-9D4A-FF7F-662D-02F57196E05B}"/>
              </a:ext>
            </a:extLst>
          </p:cNvPr>
          <p:cNvPicPr>
            <a:picLocks noChangeAspect="1"/>
          </p:cNvPicPr>
          <p:nvPr/>
        </p:nvPicPr>
        <p:blipFill>
          <a:blip r:embed="rId3"/>
          <a:stretch>
            <a:fillRect/>
          </a:stretch>
        </p:blipFill>
        <p:spPr>
          <a:xfrm>
            <a:off x="6468244" y="777922"/>
            <a:ext cx="5186273" cy="5186273"/>
          </a:xfrm>
          <a:prstGeom prst="rect">
            <a:avLst/>
          </a:prstGeom>
        </p:spPr>
      </p:pic>
    </p:spTree>
    <p:extLst>
      <p:ext uri="{BB962C8B-B14F-4D97-AF65-F5344CB8AC3E}">
        <p14:creationId xmlns:p14="http://schemas.microsoft.com/office/powerpoint/2010/main" val="2494842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134F7-7FBE-32EB-2B4F-E1B1228EF194}"/>
              </a:ext>
            </a:extLst>
          </p:cNvPr>
          <p:cNvSpPr>
            <a:spLocks noGrp="1"/>
          </p:cNvSpPr>
          <p:nvPr>
            <p:ph type="title"/>
          </p:nvPr>
        </p:nvSpPr>
        <p:spPr/>
        <p:txBody>
          <a:bodyPr>
            <a:normAutofit fontScale="90000"/>
          </a:bodyPr>
          <a:lstStyle/>
          <a:p>
            <a:r>
              <a:rPr lang="en-US" dirty="0"/>
              <a:t>Resonators – Measurement and data treatment</a:t>
            </a:r>
          </a:p>
        </p:txBody>
      </p:sp>
      <p:sp>
        <p:nvSpPr>
          <p:cNvPr id="3" name="Slide Number Placeholder 2">
            <a:extLst>
              <a:ext uri="{FF2B5EF4-FFF2-40B4-BE49-F238E27FC236}">
                <a16:creationId xmlns:a16="http://schemas.microsoft.com/office/drawing/2014/main" id="{2F3A29BB-48A8-7623-14B1-D8D5EB1401BB}"/>
              </a:ext>
            </a:extLst>
          </p:cNvPr>
          <p:cNvSpPr>
            <a:spLocks noGrp="1"/>
          </p:cNvSpPr>
          <p:nvPr>
            <p:ph type="sldNum" sz="quarter" idx="12"/>
          </p:nvPr>
        </p:nvSpPr>
        <p:spPr/>
        <p:txBody>
          <a:bodyPr/>
          <a:lstStyle/>
          <a:p>
            <a:fld id="{5640740C-D8F9-4C52-8D45-6D36218854E3}" type="slidenum">
              <a:rPr lang="en-US" smtClean="0"/>
              <a:t>15</a:t>
            </a:fld>
            <a:endParaRPr lang="en-US"/>
          </a:p>
        </p:txBody>
      </p:sp>
      <p:sp>
        <p:nvSpPr>
          <p:cNvPr id="4" name="Content Placeholder 3">
            <a:extLst>
              <a:ext uri="{FF2B5EF4-FFF2-40B4-BE49-F238E27FC236}">
                <a16:creationId xmlns:a16="http://schemas.microsoft.com/office/drawing/2014/main" id="{D9258866-96D6-4E9B-C860-4C88C8B0C527}"/>
              </a:ext>
            </a:extLst>
          </p:cNvPr>
          <p:cNvSpPr>
            <a:spLocks noGrp="1"/>
          </p:cNvSpPr>
          <p:nvPr>
            <p:ph idx="1"/>
          </p:nvPr>
        </p:nvSpPr>
        <p:spPr>
          <a:xfrm>
            <a:off x="838200" y="893805"/>
            <a:ext cx="10515600" cy="627945"/>
          </a:xfrm>
        </p:spPr>
        <p:txBody>
          <a:bodyPr/>
          <a:lstStyle/>
          <a:p>
            <a:pPr marL="0" indent="0">
              <a:buNone/>
            </a:pPr>
            <a:r>
              <a:rPr lang="en-US" dirty="0"/>
              <a:t>Became better after re-cooldown</a:t>
            </a:r>
          </a:p>
          <a:p>
            <a:pPr marL="0" indent="0">
              <a:buNone/>
            </a:pPr>
            <a:endParaRPr lang="en-US" dirty="0"/>
          </a:p>
        </p:txBody>
      </p:sp>
      <p:pic>
        <p:nvPicPr>
          <p:cNvPr id="7" name="Picture 6">
            <a:extLst>
              <a:ext uri="{FF2B5EF4-FFF2-40B4-BE49-F238E27FC236}">
                <a16:creationId xmlns:a16="http://schemas.microsoft.com/office/drawing/2014/main" id="{04224B29-03A7-A359-1FD8-7727CF3E7109}"/>
              </a:ext>
            </a:extLst>
          </p:cNvPr>
          <p:cNvPicPr>
            <a:picLocks noChangeAspect="1"/>
          </p:cNvPicPr>
          <p:nvPr/>
        </p:nvPicPr>
        <p:blipFill>
          <a:blip r:embed="rId3"/>
          <a:stretch>
            <a:fillRect/>
          </a:stretch>
        </p:blipFill>
        <p:spPr>
          <a:xfrm>
            <a:off x="699775" y="1836999"/>
            <a:ext cx="5250649" cy="3598941"/>
          </a:xfrm>
          <a:prstGeom prst="rect">
            <a:avLst/>
          </a:prstGeom>
        </p:spPr>
      </p:pic>
      <p:pic>
        <p:nvPicPr>
          <p:cNvPr id="10" name="Picture 9">
            <a:extLst>
              <a:ext uri="{FF2B5EF4-FFF2-40B4-BE49-F238E27FC236}">
                <a16:creationId xmlns:a16="http://schemas.microsoft.com/office/drawing/2014/main" id="{1C5B1898-ACCA-8A7D-3C74-CB9875951860}"/>
              </a:ext>
            </a:extLst>
          </p:cNvPr>
          <p:cNvPicPr>
            <a:picLocks noChangeAspect="1"/>
          </p:cNvPicPr>
          <p:nvPr/>
        </p:nvPicPr>
        <p:blipFill>
          <a:blip r:embed="rId4"/>
          <a:stretch>
            <a:fillRect/>
          </a:stretch>
        </p:blipFill>
        <p:spPr>
          <a:xfrm>
            <a:off x="6433782" y="1040073"/>
            <a:ext cx="4924122" cy="4924122"/>
          </a:xfrm>
          <a:prstGeom prst="rect">
            <a:avLst/>
          </a:prstGeom>
        </p:spPr>
      </p:pic>
    </p:spTree>
    <p:extLst>
      <p:ext uri="{BB962C8B-B14F-4D97-AF65-F5344CB8AC3E}">
        <p14:creationId xmlns:p14="http://schemas.microsoft.com/office/powerpoint/2010/main" val="2801375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134F7-7FBE-32EB-2B4F-E1B1228EF194}"/>
              </a:ext>
            </a:extLst>
          </p:cNvPr>
          <p:cNvSpPr>
            <a:spLocks noGrp="1"/>
          </p:cNvSpPr>
          <p:nvPr>
            <p:ph type="title"/>
          </p:nvPr>
        </p:nvSpPr>
        <p:spPr/>
        <p:txBody>
          <a:bodyPr>
            <a:normAutofit fontScale="90000"/>
          </a:bodyPr>
          <a:lstStyle/>
          <a:p>
            <a:r>
              <a:rPr lang="en-US" dirty="0"/>
              <a:t>Resonators – Measurement and data treatment</a:t>
            </a:r>
          </a:p>
        </p:txBody>
      </p:sp>
      <p:sp>
        <p:nvSpPr>
          <p:cNvPr id="3" name="Slide Number Placeholder 2">
            <a:extLst>
              <a:ext uri="{FF2B5EF4-FFF2-40B4-BE49-F238E27FC236}">
                <a16:creationId xmlns:a16="http://schemas.microsoft.com/office/drawing/2014/main" id="{2F3A29BB-48A8-7623-14B1-D8D5EB1401BB}"/>
              </a:ext>
            </a:extLst>
          </p:cNvPr>
          <p:cNvSpPr>
            <a:spLocks noGrp="1"/>
          </p:cNvSpPr>
          <p:nvPr>
            <p:ph type="sldNum" sz="quarter" idx="12"/>
          </p:nvPr>
        </p:nvSpPr>
        <p:spPr/>
        <p:txBody>
          <a:bodyPr/>
          <a:lstStyle/>
          <a:p>
            <a:fld id="{5640740C-D8F9-4C52-8D45-6D36218854E3}" type="slidenum">
              <a:rPr lang="en-US" smtClean="0"/>
              <a:t>16</a:t>
            </a:fld>
            <a:endParaRPr lang="en-US"/>
          </a:p>
        </p:txBody>
      </p:sp>
      <p:pic>
        <p:nvPicPr>
          <p:cNvPr id="3074" name="Picture 2" descr="QC (le5) &#10;Q (le6) ">
            <a:extLst>
              <a:ext uri="{FF2B5EF4-FFF2-40B4-BE49-F238E27FC236}">
                <a16:creationId xmlns:a16="http://schemas.microsoft.com/office/drawing/2014/main" id="{6512EB66-3009-6C32-D334-90684044B01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47427" y="723166"/>
            <a:ext cx="5283200" cy="5283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6AD0E59-1037-E8BA-6EF1-F24F9F2B5CF2}"/>
              </a:ext>
            </a:extLst>
          </p:cNvPr>
          <p:cNvPicPr>
            <a:picLocks noChangeAspect="1"/>
          </p:cNvPicPr>
          <p:nvPr/>
        </p:nvPicPr>
        <p:blipFill>
          <a:blip r:embed="rId4"/>
          <a:stretch>
            <a:fillRect/>
          </a:stretch>
        </p:blipFill>
        <p:spPr>
          <a:xfrm>
            <a:off x="6287826" y="815045"/>
            <a:ext cx="5227909" cy="5227909"/>
          </a:xfrm>
          <a:prstGeom prst="rect">
            <a:avLst/>
          </a:prstGeom>
        </p:spPr>
      </p:pic>
    </p:spTree>
    <p:extLst>
      <p:ext uri="{BB962C8B-B14F-4D97-AF65-F5344CB8AC3E}">
        <p14:creationId xmlns:p14="http://schemas.microsoft.com/office/powerpoint/2010/main" val="3644030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A1855-7DED-54C4-C910-511193AC94E9}"/>
              </a:ext>
            </a:extLst>
          </p:cNvPr>
          <p:cNvSpPr>
            <a:spLocks noGrp="1"/>
          </p:cNvSpPr>
          <p:nvPr>
            <p:ph type="title"/>
          </p:nvPr>
        </p:nvSpPr>
        <p:spPr/>
        <p:txBody>
          <a:bodyPr>
            <a:normAutofit fontScale="90000"/>
          </a:bodyPr>
          <a:lstStyle/>
          <a:p>
            <a:r>
              <a:rPr lang="en-US" dirty="0"/>
              <a:t>Master thesis project plan</a:t>
            </a:r>
          </a:p>
        </p:txBody>
      </p:sp>
      <p:sp>
        <p:nvSpPr>
          <p:cNvPr id="3" name="Slide Number Placeholder 2">
            <a:extLst>
              <a:ext uri="{FF2B5EF4-FFF2-40B4-BE49-F238E27FC236}">
                <a16:creationId xmlns:a16="http://schemas.microsoft.com/office/drawing/2014/main" id="{5C1D45BE-FADD-D318-51B1-5E82735984ED}"/>
              </a:ext>
            </a:extLst>
          </p:cNvPr>
          <p:cNvSpPr>
            <a:spLocks noGrp="1"/>
          </p:cNvSpPr>
          <p:nvPr>
            <p:ph type="sldNum" sz="quarter" idx="12"/>
          </p:nvPr>
        </p:nvSpPr>
        <p:spPr/>
        <p:txBody>
          <a:bodyPr/>
          <a:lstStyle/>
          <a:p>
            <a:fld id="{5640740C-D8F9-4C52-8D45-6D36218854E3}" type="slidenum">
              <a:rPr lang="en-US" smtClean="0"/>
              <a:t>17</a:t>
            </a:fld>
            <a:endParaRPr lang="en-US"/>
          </a:p>
        </p:txBody>
      </p:sp>
      <p:sp>
        <p:nvSpPr>
          <p:cNvPr id="4" name="Content Placeholder 3">
            <a:extLst>
              <a:ext uri="{FF2B5EF4-FFF2-40B4-BE49-F238E27FC236}">
                <a16:creationId xmlns:a16="http://schemas.microsoft.com/office/drawing/2014/main" id="{0838ED9E-7238-4FB0-0E95-3643711E8ADA}"/>
              </a:ext>
            </a:extLst>
          </p:cNvPr>
          <p:cNvSpPr>
            <a:spLocks noGrp="1"/>
          </p:cNvSpPr>
          <p:nvPr>
            <p:ph idx="1"/>
          </p:nvPr>
        </p:nvSpPr>
        <p:spPr/>
        <p:txBody>
          <a:bodyPr/>
          <a:lstStyle/>
          <a:p>
            <a:r>
              <a:rPr lang="en-US" dirty="0"/>
              <a:t>Resonators</a:t>
            </a:r>
          </a:p>
          <a:p>
            <a:r>
              <a:rPr lang="en-US" dirty="0"/>
              <a:t>Josephson junctions (training with Smitha)</a:t>
            </a:r>
          </a:p>
          <a:p>
            <a:r>
              <a:rPr lang="en-US" dirty="0"/>
              <a:t>Transmon</a:t>
            </a:r>
          </a:p>
          <a:p>
            <a:r>
              <a:rPr lang="en-US" dirty="0"/>
              <a:t>Flux tunable Transmon </a:t>
            </a:r>
          </a:p>
          <a:p>
            <a:r>
              <a:rPr lang="en-US" dirty="0"/>
              <a:t>Fluxonium</a:t>
            </a:r>
          </a:p>
        </p:txBody>
      </p:sp>
    </p:spTree>
    <p:extLst>
      <p:ext uri="{BB962C8B-B14F-4D97-AF65-F5344CB8AC3E}">
        <p14:creationId xmlns:p14="http://schemas.microsoft.com/office/powerpoint/2010/main" val="244380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4">
                                            <p:txEl>
                                              <p:pRg st="0" end="0"/>
                                            </p:txEl>
                                          </p:spTgt>
                                        </p:tgtEl>
                                        <p:attrNameLst>
                                          <p:attrName>style.color</p:attrName>
                                        </p:attrNameLst>
                                      </p:cBhvr>
                                      <p:to>
                                        <a:schemeClr val="accent2"/>
                                      </p:to>
                                    </p:animClr>
                                    <p:animClr clrSpc="rgb" dir="cw">
                                      <p:cBhvr>
                                        <p:cTn id="7" dur="500" fill="hold"/>
                                        <p:tgtEl>
                                          <p:spTgt spid="4">
                                            <p:txEl>
                                              <p:pRg st="0" end="0"/>
                                            </p:txEl>
                                          </p:spTgt>
                                        </p:tgtEl>
                                        <p:attrNameLst>
                                          <p:attrName>fillcolor</p:attrName>
                                        </p:attrNameLst>
                                      </p:cBhvr>
                                      <p:to>
                                        <a:schemeClr val="accent2"/>
                                      </p:to>
                                    </p:animClr>
                                    <p:set>
                                      <p:cBhvr>
                                        <p:cTn id="8" dur="500" fill="hold"/>
                                        <p:tgtEl>
                                          <p:spTgt spid="4">
                                            <p:txEl>
                                              <p:pRg st="0" end="0"/>
                                            </p:txEl>
                                          </p:spTgt>
                                        </p:tgtEl>
                                        <p:attrNameLst>
                                          <p:attrName>fill.type</p:attrName>
                                        </p:attrNameLst>
                                      </p:cBhvr>
                                      <p:to>
                                        <p:strVal val="solid"/>
                                      </p:to>
                                    </p:set>
                                    <p:set>
                                      <p:cBhvr>
                                        <p:cTn id="9" dur="500" fill="hold"/>
                                        <p:tgtEl>
                                          <p:spTgt spid="4">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4">
                                            <p:txEl>
                                              <p:pRg st="1" end="1"/>
                                            </p:txEl>
                                          </p:spTgt>
                                        </p:tgtEl>
                                        <p:attrNameLst>
                                          <p:attrName>style.color</p:attrName>
                                        </p:attrNameLst>
                                      </p:cBhvr>
                                      <p:to>
                                        <a:schemeClr val="accent2"/>
                                      </p:to>
                                    </p:animClr>
                                    <p:animClr clrSpc="rgb" dir="cw">
                                      <p:cBhvr>
                                        <p:cTn id="14" dur="500" fill="hold"/>
                                        <p:tgtEl>
                                          <p:spTgt spid="4">
                                            <p:txEl>
                                              <p:pRg st="1" end="1"/>
                                            </p:txEl>
                                          </p:spTgt>
                                        </p:tgtEl>
                                        <p:attrNameLst>
                                          <p:attrName>fillcolor</p:attrName>
                                        </p:attrNameLst>
                                      </p:cBhvr>
                                      <p:to>
                                        <a:schemeClr val="accent2"/>
                                      </p:to>
                                    </p:animClr>
                                    <p:set>
                                      <p:cBhvr>
                                        <p:cTn id="15" dur="500" fill="hold"/>
                                        <p:tgtEl>
                                          <p:spTgt spid="4">
                                            <p:txEl>
                                              <p:pRg st="1" end="1"/>
                                            </p:txEl>
                                          </p:spTgt>
                                        </p:tgtEl>
                                        <p:attrNameLst>
                                          <p:attrName>fill.type</p:attrName>
                                        </p:attrNameLst>
                                      </p:cBhvr>
                                      <p:to>
                                        <p:strVal val="solid"/>
                                      </p:to>
                                    </p:set>
                                    <p:set>
                                      <p:cBhvr>
                                        <p:cTn id="16" dur="500" fill="hold"/>
                                        <p:tgtEl>
                                          <p:spTgt spid="4">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5ECC3-7191-04F4-70A2-F9C923F74F24}"/>
              </a:ext>
            </a:extLst>
          </p:cNvPr>
          <p:cNvSpPr>
            <a:spLocks noGrp="1"/>
          </p:cNvSpPr>
          <p:nvPr>
            <p:ph type="title"/>
          </p:nvPr>
        </p:nvSpPr>
        <p:spPr/>
        <p:txBody>
          <a:bodyPr>
            <a:normAutofit fontScale="90000"/>
          </a:bodyPr>
          <a:lstStyle/>
          <a:p>
            <a:r>
              <a:rPr lang="en-US" dirty="0"/>
              <a:t>Resonators - Measurement and data</a:t>
            </a:r>
          </a:p>
        </p:txBody>
      </p:sp>
      <p:sp>
        <p:nvSpPr>
          <p:cNvPr id="3" name="Slide Number Placeholder 2">
            <a:extLst>
              <a:ext uri="{FF2B5EF4-FFF2-40B4-BE49-F238E27FC236}">
                <a16:creationId xmlns:a16="http://schemas.microsoft.com/office/drawing/2014/main" id="{6B03B90B-D27B-3C9B-5649-EE295D1F0DB8}"/>
              </a:ext>
            </a:extLst>
          </p:cNvPr>
          <p:cNvSpPr>
            <a:spLocks noGrp="1"/>
          </p:cNvSpPr>
          <p:nvPr>
            <p:ph type="sldNum" sz="quarter" idx="12"/>
          </p:nvPr>
        </p:nvSpPr>
        <p:spPr/>
        <p:txBody>
          <a:bodyPr/>
          <a:lstStyle/>
          <a:p>
            <a:fld id="{5640740C-D8F9-4C52-8D45-6D36218854E3}" type="slidenum">
              <a:rPr lang="en-US" smtClean="0"/>
              <a:t>18</a:t>
            </a:fld>
            <a:endParaRPr lang="en-US"/>
          </a:p>
        </p:txBody>
      </p:sp>
      <p:sp>
        <p:nvSpPr>
          <p:cNvPr id="4" name="Content Placeholder 3">
            <a:extLst>
              <a:ext uri="{FF2B5EF4-FFF2-40B4-BE49-F238E27FC236}">
                <a16:creationId xmlns:a16="http://schemas.microsoft.com/office/drawing/2014/main" id="{1A158DAB-2A27-4C42-2402-545CD3D95EFB}"/>
              </a:ext>
            </a:extLst>
          </p:cNvPr>
          <p:cNvSpPr>
            <a:spLocks noGrp="1"/>
          </p:cNvSpPr>
          <p:nvPr>
            <p:ph idx="1"/>
          </p:nvPr>
        </p:nvSpPr>
        <p:spPr/>
        <p:txBody>
          <a:bodyPr/>
          <a:lstStyle/>
          <a:p>
            <a:r>
              <a:rPr lang="en-US" dirty="0"/>
              <a:t>Measurement setup</a:t>
            </a:r>
          </a:p>
          <a:p>
            <a:r>
              <a:rPr lang="en-US" dirty="0"/>
              <a:t>2 port measurement (transmission) S_21</a:t>
            </a:r>
          </a:p>
          <a:p>
            <a:r>
              <a:rPr lang="en-US" dirty="0"/>
              <a:t>Measure the transmission for a lot of different output powers and find the </a:t>
            </a:r>
            <a:r>
              <a:rPr lang="en-US" dirty="0" err="1"/>
              <a:t>Q_e</a:t>
            </a:r>
            <a:r>
              <a:rPr lang="en-US" dirty="0"/>
              <a:t> and </a:t>
            </a:r>
            <a:r>
              <a:rPr lang="en-US" dirty="0" err="1"/>
              <a:t>Q_i</a:t>
            </a:r>
            <a:r>
              <a:rPr lang="en-US" dirty="0"/>
              <a:t> for each of them. Then we can plot the </a:t>
            </a:r>
            <a:r>
              <a:rPr lang="en-US" dirty="0" err="1"/>
              <a:t>Q_factors</a:t>
            </a:r>
            <a:r>
              <a:rPr lang="en-US" dirty="0"/>
              <a:t> as a function of the output power.  </a:t>
            </a:r>
          </a:p>
        </p:txBody>
      </p:sp>
    </p:spTree>
    <p:extLst>
      <p:ext uri="{BB962C8B-B14F-4D97-AF65-F5344CB8AC3E}">
        <p14:creationId xmlns:p14="http://schemas.microsoft.com/office/powerpoint/2010/main" val="3691364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438CC-3F56-7BF9-282D-75F079C82381}"/>
              </a:ext>
            </a:extLst>
          </p:cNvPr>
          <p:cNvSpPr>
            <a:spLocks noGrp="1"/>
          </p:cNvSpPr>
          <p:nvPr>
            <p:ph type="title"/>
          </p:nvPr>
        </p:nvSpPr>
        <p:spPr/>
        <p:txBody>
          <a:bodyPr/>
          <a:lstStyle/>
          <a:p>
            <a:r>
              <a:rPr lang="en-US" dirty="0"/>
              <a:t>BUT, one thing is the theory, another one is the real data</a:t>
            </a:r>
          </a:p>
        </p:txBody>
      </p:sp>
      <p:sp>
        <p:nvSpPr>
          <p:cNvPr id="3" name="Text Placeholder 2">
            <a:extLst>
              <a:ext uri="{FF2B5EF4-FFF2-40B4-BE49-F238E27FC236}">
                <a16:creationId xmlns:a16="http://schemas.microsoft.com/office/drawing/2014/main" id="{8FFDFA33-2990-11FD-BF53-F20E557AA5B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9152D6E-6DBA-2AC6-8963-16172B19FC38}"/>
              </a:ext>
            </a:extLst>
          </p:cNvPr>
          <p:cNvSpPr>
            <a:spLocks noGrp="1"/>
          </p:cNvSpPr>
          <p:nvPr>
            <p:ph type="sldNum" sz="quarter" idx="12"/>
          </p:nvPr>
        </p:nvSpPr>
        <p:spPr/>
        <p:txBody>
          <a:bodyPr/>
          <a:lstStyle/>
          <a:p>
            <a:fld id="{5640740C-D8F9-4C52-8D45-6D36218854E3}" type="slidenum">
              <a:rPr lang="en-US" smtClean="0"/>
              <a:t>19</a:t>
            </a:fld>
            <a:endParaRPr lang="en-US"/>
          </a:p>
        </p:txBody>
      </p:sp>
    </p:spTree>
    <p:extLst>
      <p:ext uri="{BB962C8B-B14F-4D97-AF65-F5344CB8AC3E}">
        <p14:creationId xmlns:p14="http://schemas.microsoft.com/office/powerpoint/2010/main" val="2556031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A1855-7DED-54C4-C910-511193AC94E9}"/>
              </a:ext>
            </a:extLst>
          </p:cNvPr>
          <p:cNvSpPr>
            <a:spLocks noGrp="1"/>
          </p:cNvSpPr>
          <p:nvPr>
            <p:ph type="title"/>
          </p:nvPr>
        </p:nvSpPr>
        <p:spPr/>
        <p:txBody>
          <a:bodyPr>
            <a:normAutofit fontScale="90000"/>
          </a:bodyPr>
          <a:lstStyle/>
          <a:p>
            <a:r>
              <a:rPr lang="en-US" dirty="0"/>
              <a:t>Master thesis project plan</a:t>
            </a:r>
          </a:p>
        </p:txBody>
      </p:sp>
      <p:sp>
        <p:nvSpPr>
          <p:cNvPr id="3" name="Slide Number Placeholder 2">
            <a:extLst>
              <a:ext uri="{FF2B5EF4-FFF2-40B4-BE49-F238E27FC236}">
                <a16:creationId xmlns:a16="http://schemas.microsoft.com/office/drawing/2014/main" id="{5C1D45BE-FADD-D318-51B1-5E82735984ED}"/>
              </a:ext>
            </a:extLst>
          </p:cNvPr>
          <p:cNvSpPr>
            <a:spLocks noGrp="1"/>
          </p:cNvSpPr>
          <p:nvPr>
            <p:ph type="sldNum" sz="quarter" idx="12"/>
          </p:nvPr>
        </p:nvSpPr>
        <p:spPr/>
        <p:txBody>
          <a:bodyPr/>
          <a:lstStyle/>
          <a:p>
            <a:fld id="{5640740C-D8F9-4C52-8D45-6D36218854E3}" type="slidenum">
              <a:rPr lang="en-US" smtClean="0"/>
              <a:t>2</a:t>
            </a:fld>
            <a:endParaRPr lang="en-US"/>
          </a:p>
        </p:txBody>
      </p:sp>
      <p:sp>
        <p:nvSpPr>
          <p:cNvPr id="4" name="Content Placeholder 3">
            <a:extLst>
              <a:ext uri="{FF2B5EF4-FFF2-40B4-BE49-F238E27FC236}">
                <a16:creationId xmlns:a16="http://schemas.microsoft.com/office/drawing/2014/main" id="{0838ED9E-7238-4FB0-0E95-3643711E8ADA}"/>
              </a:ext>
            </a:extLst>
          </p:cNvPr>
          <p:cNvSpPr>
            <a:spLocks noGrp="1"/>
          </p:cNvSpPr>
          <p:nvPr>
            <p:ph idx="1"/>
          </p:nvPr>
        </p:nvSpPr>
        <p:spPr/>
        <p:txBody>
          <a:bodyPr/>
          <a:lstStyle/>
          <a:p>
            <a:r>
              <a:rPr lang="en-US" dirty="0"/>
              <a:t>Resonators</a:t>
            </a:r>
          </a:p>
          <a:p>
            <a:r>
              <a:rPr lang="en-US" dirty="0"/>
              <a:t>Josephson junctions</a:t>
            </a:r>
          </a:p>
          <a:p>
            <a:r>
              <a:rPr lang="en-US" dirty="0"/>
              <a:t>Transmon</a:t>
            </a:r>
          </a:p>
          <a:p>
            <a:r>
              <a:rPr lang="en-US" dirty="0"/>
              <a:t>Flux tunable Transmon </a:t>
            </a:r>
          </a:p>
          <a:p>
            <a:r>
              <a:rPr lang="en-US" dirty="0"/>
              <a:t>Fluxonium</a:t>
            </a:r>
          </a:p>
        </p:txBody>
      </p:sp>
    </p:spTree>
    <p:extLst>
      <p:ext uri="{BB962C8B-B14F-4D97-AF65-F5344CB8AC3E}">
        <p14:creationId xmlns:p14="http://schemas.microsoft.com/office/powerpoint/2010/main" val="37456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4">
                                            <p:txEl>
                                              <p:pRg st="0" end="0"/>
                                            </p:txEl>
                                          </p:spTgt>
                                        </p:tgtEl>
                                        <p:attrNameLst>
                                          <p:attrName>style.color</p:attrName>
                                        </p:attrNameLst>
                                      </p:cBhvr>
                                      <p:to>
                                        <a:schemeClr val="accent2"/>
                                      </p:to>
                                    </p:animClr>
                                    <p:animClr clrSpc="rgb" dir="cw">
                                      <p:cBhvr>
                                        <p:cTn id="7" dur="500" fill="hold"/>
                                        <p:tgtEl>
                                          <p:spTgt spid="4">
                                            <p:txEl>
                                              <p:pRg st="0" end="0"/>
                                            </p:txEl>
                                          </p:spTgt>
                                        </p:tgtEl>
                                        <p:attrNameLst>
                                          <p:attrName>fillcolor</p:attrName>
                                        </p:attrNameLst>
                                      </p:cBhvr>
                                      <p:to>
                                        <a:schemeClr val="accent2"/>
                                      </p:to>
                                    </p:animClr>
                                    <p:set>
                                      <p:cBhvr>
                                        <p:cTn id="8" dur="500" fill="hold"/>
                                        <p:tgtEl>
                                          <p:spTgt spid="4">
                                            <p:txEl>
                                              <p:pRg st="0" end="0"/>
                                            </p:txEl>
                                          </p:spTgt>
                                        </p:tgtEl>
                                        <p:attrNameLst>
                                          <p:attrName>fill.type</p:attrName>
                                        </p:attrNameLst>
                                      </p:cBhvr>
                                      <p:to>
                                        <p:strVal val="solid"/>
                                      </p:to>
                                    </p:set>
                                    <p:set>
                                      <p:cBhvr>
                                        <p:cTn id="9" dur="500" fill="hold"/>
                                        <p:tgtEl>
                                          <p:spTgt spid="4">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2EEDB5-54CD-B7BE-98DB-C2790643B615}"/>
              </a:ext>
            </a:extLst>
          </p:cNvPr>
          <p:cNvPicPr>
            <a:picLocks noChangeAspect="1"/>
          </p:cNvPicPr>
          <p:nvPr/>
        </p:nvPicPr>
        <p:blipFill rotWithShape="1">
          <a:blip r:embed="rId3"/>
          <a:srcRect l="20338" t="33635" r="69153" b="48902"/>
          <a:stretch/>
        </p:blipFill>
        <p:spPr>
          <a:xfrm>
            <a:off x="3661171" y="1901757"/>
            <a:ext cx="1143000" cy="1890895"/>
          </a:xfrm>
          <a:prstGeom prst="ellipse">
            <a:avLst/>
          </a:prstGeom>
        </p:spPr>
      </p:pic>
      <p:sp>
        <p:nvSpPr>
          <p:cNvPr id="2" name="Title 1">
            <a:extLst>
              <a:ext uri="{FF2B5EF4-FFF2-40B4-BE49-F238E27FC236}">
                <a16:creationId xmlns:a16="http://schemas.microsoft.com/office/drawing/2014/main" id="{BCF2CB1A-AD95-D7EF-16EB-02EB70BD971F}"/>
              </a:ext>
            </a:extLst>
          </p:cNvPr>
          <p:cNvSpPr>
            <a:spLocks noGrp="1"/>
          </p:cNvSpPr>
          <p:nvPr>
            <p:ph type="title"/>
          </p:nvPr>
        </p:nvSpPr>
        <p:spPr/>
        <p:txBody>
          <a:bodyPr>
            <a:normAutofit fontScale="90000"/>
          </a:bodyPr>
          <a:lstStyle/>
          <a:p>
            <a:r>
              <a:rPr lang="en-US" dirty="0"/>
              <a:t>Resonators – Quality factor </a:t>
            </a:r>
          </a:p>
        </p:txBody>
      </p:sp>
      <p:sp>
        <p:nvSpPr>
          <p:cNvPr id="3" name="Slide Number Placeholder 2">
            <a:extLst>
              <a:ext uri="{FF2B5EF4-FFF2-40B4-BE49-F238E27FC236}">
                <a16:creationId xmlns:a16="http://schemas.microsoft.com/office/drawing/2014/main" id="{708D510C-B396-0573-27DE-FE9D85C2D43E}"/>
              </a:ext>
            </a:extLst>
          </p:cNvPr>
          <p:cNvSpPr>
            <a:spLocks noGrp="1"/>
          </p:cNvSpPr>
          <p:nvPr>
            <p:ph type="sldNum" sz="quarter" idx="12"/>
          </p:nvPr>
        </p:nvSpPr>
        <p:spPr/>
        <p:txBody>
          <a:bodyPr/>
          <a:lstStyle/>
          <a:p>
            <a:fld id="{5640740C-D8F9-4C52-8D45-6D36218854E3}" type="slidenum">
              <a:rPr lang="en-US" smtClean="0"/>
              <a:t>20</a:t>
            </a:fld>
            <a:endParaRPr lang="en-US"/>
          </a:p>
        </p:txBody>
      </p:sp>
      <p:sp>
        <p:nvSpPr>
          <p:cNvPr id="9" name="Flowchart: Connector 8">
            <a:extLst>
              <a:ext uri="{FF2B5EF4-FFF2-40B4-BE49-F238E27FC236}">
                <a16:creationId xmlns:a16="http://schemas.microsoft.com/office/drawing/2014/main" id="{177DC598-2A0C-71DA-ABEA-3011035FD9F9}"/>
              </a:ext>
            </a:extLst>
          </p:cNvPr>
          <p:cNvSpPr/>
          <p:nvPr/>
        </p:nvSpPr>
        <p:spPr>
          <a:xfrm>
            <a:off x="3661171" y="1889567"/>
            <a:ext cx="1143000" cy="1892808"/>
          </a:xfrm>
          <a:prstGeom prst="flowChartConnector">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D33563A-0E3F-CEAA-6E7E-EECBE64ECC26}"/>
              </a:ext>
            </a:extLst>
          </p:cNvPr>
          <p:cNvSpPr/>
          <p:nvPr/>
        </p:nvSpPr>
        <p:spPr>
          <a:xfrm>
            <a:off x="4256198" y="3550155"/>
            <a:ext cx="142875" cy="166688"/>
          </a:xfrm>
          <a:prstGeom prst="rect">
            <a:avLst/>
          </a:prstGeom>
          <a:no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4A8CFF0C-3DFE-EC72-023C-6190830407C8}"/>
              </a:ext>
            </a:extLst>
          </p:cNvPr>
          <p:cNvCxnSpPr>
            <a:cxnSpLocks/>
          </p:cNvCxnSpPr>
          <p:nvPr/>
        </p:nvCxnSpPr>
        <p:spPr>
          <a:xfrm flipH="1">
            <a:off x="4399073" y="3007303"/>
            <a:ext cx="1323468" cy="542852"/>
          </a:xfrm>
          <a:prstGeom prst="line">
            <a:avLst/>
          </a:prstGeom>
        </p:spPr>
        <p:style>
          <a:lnRef idx="1">
            <a:schemeClr val="accent6"/>
          </a:lnRef>
          <a:fillRef idx="0">
            <a:schemeClr val="accent6"/>
          </a:fillRef>
          <a:effectRef idx="0">
            <a:schemeClr val="accent6"/>
          </a:effectRef>
          <a:fontRef idx="minor">
            <a:schemeClr val="tx1"/>
          </a:fontRef>
        </p:style>
      </p:cxnSp>
      <p:cxnSp>
        <p:nvCxnSpPr>
          <p:cNvPr id="19" name="Straight Connector 18">
            <a:extLst>
              <a:ext uri="{FF2B5EF4-FFF2-40B4-BE49-F238E27FC236}">
                <a16:creationId xmlns:a16="http://schemas.microsoft.com/office/drawing/2014/main" id="{6E828897-B771-FDFE-15CB-B4FE0AF7BE69}"/>
              </a:ext>
            </a:extLst>
          </p:cNvPr>
          <p:cNvCxnSpPr>
            <a:cxnSpLocks/>
          </p:cNvCxnSpPr>
          <p:nvPr/>
        </p:nvCxnSpPr>
        <p:spPr>
          <a:xfrm flipH="1" flipV="1">
            <a:off x="4399073" y="3721215"/>
            <a:ext cx="1323468" cy="384312"/>
          </a:xfrm>
          <a:prstGeom prst="line">
            <a:avLst/>
          </a:prstGeom>
        </p:spPr>
        <p:style>
          <a:lnRef idx="1">
            <a:schemeClr val="accent6"/>
          </a:lnRef>
          <a:fillRef idx="0">
            <a:schemeClr val="accent6"/>
          </a:fillRef>
          <a:effectRef idx="0">
            <a:schemeClr val="accent6"/>
          </a:effectRef>
          <a:fontRef idx="minor">
            <a:schemeClr val="tx1"/>
          </a:fontRef>
        </p:style>
      </p:cxnSp>
      <p:pic>
        <p:nvPicPr>
          <p:cNvPr id="24" name="Picture 23">
            <a:extLst>
              <a:ext uri="{FF2B5EF4-FFF2-40B4-BE49-F238E27FC236}">
                <a16:creationId xmlns:a16="http://schemas.microsoft.com/office/drawing/2014/main" id="{EDE18453-A2FA-A08C-B5E8-A2D14E9BBBC2}"/>
              </a:ext>
            </a:extLst>
          </p:cNvPr>
          <p:cNvPicPr>
            <a:picLocks noChangeAspect="1"/>
          </p:cNvPicPr>
          <p:nvPr/>
        </p:nvPicPr>
        <p:blipFill rotWithShape="1">
          <a:blip r:embed="rId4"/>
          <a:srcRect l="17584" t="16390" r="56157" b="39589"/>
          <a:stretch/>
        </p:blipFill>
        <p:spPr>
          <a:xfrm>
            <a:off x="5742386" y="3007303"/>
            <a:ext cx="783427" cy="1110744"/>
          </a:xfrm>
          <a:prstGeom prst="rect">
            <a:avLst/>
          </a:prstGeom>
        </p:spPr>
      </p:pic>
      <p:sp>
        <p:nvSpPr>
          <p:cNvPr id="25" name="Rectangle 24">
            <a:extLst>
              <a:ext uri="{FF2B5EF4-FFF2-40B4-BE49-F238E27FC236}">
                <a16:creationId xmlns:a16="http://schemas.microsoft.com/office/drawing/2014/main" id="{82843CBC-4311-1D40-1493-C013854C2119}"/>
              </a:ext>
            </a:extLst>
          </p:cNvPr>
          <p:cNvSpPr/>
          <p:nvPr/>
        </p:nvSpPr>
        <p:spPr>
          <a:xfrm>
            <a:off x="5722542" y="3007303"/>
            <a:ext cx="823116" cy="1102642"/>
          </a:xfrm>
          <a:prstGeom prst="rect">
            <a:avLst/>
          </a:prstGeom>
          <a:no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id="{4F839754-9972-FB99-CEFF-25E6D057E3C3}"/>
              </a:ext>
            </a:extLst>
          </p:cNvPr>
          <p:cNvPicPr>
            <a:picLocks noChangeAspect="1"/>
          </p:cNvPicPr>
          <p:nvPr/>
        </p:nvPicPr>
        <p:blipFill>
          <a:blip r:embed="rId5"/>
          <a:stretch>
            <a:fillRect/>
          </a:stretch>
        </p:blipFill>
        <p:spPr>
          <a:xfrm>
            <a:off x="9053493" y="2744959"/>
            <a:ext cx="2531660" cy="1777080"/>
          </a:xfrm>
          <a:prstGeom prst="rect">
            <a:avLst/>
          </a:prstGeom>
        </p:spPr>
      </p:pic>
      <p:cxnSp>
        <p:nvCxnSpPr>
          <p:cNvPr id="80" name="Straight Arrow Connector 79">
            <a:extLst>
              <a:ext uri="{FF2B5EF4-FFF2-40B4-BE49-F238E27FC236}">
                <a16:creationId xmlns:a16="http://schemas.microsoft.com/office/drawing/2014/main" id="{CA1D0B62-115D-43C9-CE54-668BF1DD3C20}"/>
              </a:ext>
            </a:extLst>
          </p:cNvPr>
          <p:cNvCxnSpPr/>
          <p:nvPr/>
        </p:nvCxnSpPr>
        <p:spPr>
          <a:xfrm>
            <a:off x="3932348" y="3600160"/>
            <a:ext cx="564357" cy="0"/>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81" name="Straight Arrow Connector 80">
            <a:extLst>
              <a:ext uri="{FF2B5EF4-FFF2-40B4-BE49-F238E27FC236}">
                <a16:creationId xmlns:a16="http://schemas.microsoft.com/office/drawing/2014/main" id="{913D94C1-9F94-7A31-A9C7-381196FB263A}"/>
              </a:ext>
            </a:extLst>
          </p:cNvPr>
          <p:cNvCxnSpPr>
            <a:cxnSpLocks/>
          </p:cNvCxnSpPr>
          <p:nvPr/>
        </p:nvCxnSpPr>
        <p:spPr>
          <a:xfrm flipV="1">
            <a:off x="3861152" y="2239411"/>
            <a:ext cx="0" cy="1319213"/>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sp>
        <p:nvSpPr>
          <p:cNvPr id="88" name="TextBox 87">
            <a:extLst>
              <a:ext uri="{FF2B5EF4-FFF2-40B4-BE49-F238E27FC236}">
                <a16:creationId xmlns:a16="http://schemas.microsoft.com/office/drawing/2014/main" id="{E416B585-B930-111E-FAA1-4A5BB327EDEA}"/>
              </a:ext>
            </a:extLst>
          </p:cNvPr>
          <p:cNvSpPr txBox="1"/>
          <p:nvPr/>
        </p:nvSpPr>
        <p:spPr>
          <a:xfrm>
            <a:off x="3729942" y="2742436"/>
            <a:ext cx="111365" cy="369332"/>
          </a:xfrm>
          <a:prstGeom prst="rect">
            <a:avLst/>
          </a:prstGeom>
          <a:noFill/>
        </p:spPr>
        <p:txBody>
          <a:bodyPr wrap="square" rtlCol="0">
            <a:spAutoFit/>
          </a:bodyPr>
          <a:lstStyle/>
          <a:p>
            <a:r>
              <a:rPr lang="en-US" dirty="0">
                <a:solidFill>
                  <a:schemeClr val="accent6"/>
                </a:solidFill>
              </a:rPr>
              <a:t>l</a:t>
            </a:r>
          </a:p>
        </p:txBody>
      </p:sp>
      <p:sp>
        <p:nvSpPr>
          <p:cNvPr id="89" name="TextBox 88">
            <a:extLst>
              <a:ext uri="{FF2B5EF4-FFF2-40B4-BE49-F238E27FC236}">
                <a16:creationId xmlns:a16="http://schemas.microsoft.com/office/drawing/2014/main" id="{B4B6816B-D8F5-6DAE-C8CA-1D114B1F2A4B}"/>
              </a:ext>
            </a:extLst>
          </p:cNvPr>
          <p:cNvSpPr txBox="1"/>
          <p:nvPr/>
        </p:nvSpPr>
        <p:spPr>
          <a:xfrm>
            <a:off x="4091607" y="3319283"/>
            <a:ext cx="280846" cy="369332"/>
          </a:xfrm>
          <a:prstGeom prst="rect">
            <a:avLst/>
          </a:prstGeom>
          <a:noFill/>
        </p:spPr>
        <p:txBody>
          <a:bodyPr wrap="none" rtlCol="0">
            <a:spAutoFit/>
          </a:bodyPr>
          <a:lstStyle/>
          <a:p>
            <a:r>
              <a:rPr lang="en-US" dirty="0">
                <a:solidFill>
                  <a:schemeClr val="accent6"/>
                </a:solidFill>
              </a:rPr>
              <a:t>l</a:t>
            </a:r>
            <a:r>
              <a:rPr lang="en-US" sz="800" dirty="0">
                <a:solidFill>
                  <a:schemeClr val="accent6"/>
                </a:solidFill>
              </a:rPr>
              <a:t>c</a:t>
            </a:r>
            <a:endParaRPr lang="en-US" dirty="0">
              <a:solidFill>
                <a:schemeClr val="accent6"/>
              </a:solidFill>
            </a:endParaRPr>
          </a:p>
        </p:txBody>
      </p:sp>
      <p:pic>
        <p:nvPicPr>
          <p:cNvPr id="23" name="Picture 22">
            <a:extLst>
              <a:ext uri="{FF2B5EF4-FFF2-40B4-BE49-F238E27FC236}">
                <a16:creationId xmlns:a16="http://schemas.microsoft.com/office/drawing/2014/main" id="{C5A4E41C-E6EE-334B-4BD5-754099E41ACB}"/>
              </a:ext>
            </a:extLst>
          </p:cNvPr>
          <p:cNvPicPr>
            <a:picLocks noChangeAspect="1"/>
          </p:cNvPicPr>
          <p:nvPr/>
        </p:nvPicPr>
        <p:blipFill>
          <a:blip r:embed="rId6"/>
          <a:stretch>
            <a:fillRect/>
          </a:stretch>
        </p:blipFill>
        <p:spPr>
          <a:xfrm>
            <a:off x="1257077" y="4694463"/>
            <a:ext cx="1486124" cy="601527"/>
          </a:xfrm>
          <a:prstGeom prst="rect">
            <a:avLst/>
          </a:prstGeom>
        </p:spPr>
      </p:pic>
      <p:pic>
        <p:nvPicPr>
          <p:cNvPr id="29" name="Picture 28">
            <a:extLst>
              <a:ext uri="{FF2B5EF4-FFF2-40B4-BE49-F238E27FC236}">
                <a16:creationId xmlns:a16="http://schemas.microsoft.com/office/drawing/2014/main" id="{89A43415-2415-4ECC-005B-6A774997D97C}"/>
              </a:ext>
            </a:extLst>
          </p:cNvPr>
          <p:cNvPicPr>
            <a:picLocks noChangeAspect="1"/>
          </p:cNvPicPr>
          <p:nvPr/>
        </p:nvPicPr>
        <p:blipFill>
          <a:blip r:embed="rId7"/>
          <a:stretch>
            <a:fillRect/>
          </a:stretch>
        </p:blipFill>
        <p:spPr>
          <a:xfrm>
            <a:off x="2986683" y="4569783"/>
            <a:ext cx="2771539" cy="726207"/>
          </a:xfrm>
          <a:prstGeom prst="rect">
            <a:avLst/>
          </a:prstGeom>
        </p:spPr>
      </p:pic>
      <p:pic>
        <p:nvPicPr>
          <p:cNvPr id="32" name="Picture 31">
            <a:extLst>
              <a:ext uri="{FF2B5EF4-FFF2-40B4-BE49-F238E27FC236}">
                <a16:creationId xmlns:a16="http://schemas.microsoft.com/office/drawing/2014/main" id="{F0AA0092-0B1F-1938-E460-2652E6329292}"/>
              </a:ext>
            </a:extLst>
          </p:cNvPr>
          <p:cNvPicPr>
            <a:picLocks noChangeAspect="1"/>
          </p:cNvPicPr>
          <p:nvPr/>
        </p:nvPicPr>
        <p:blipFill>
          <a:blip r:embed="rId8"/>
          <a:stretch>
            <a:fillRect/>
          </a:stretch>
        </p:blipFill>
        <p:spPr>
          <a:xfrm>
            <a:off x="6134099" y="4655708"/>
            <a:ext cx="1097281" cy="679035"/>
          </a:xfrm>
          <a:prstGeom prst="rect">
            <a:avLst/>
          </a:prstGeom>
        </p:spPr>
      </p:pic>
    </p:spTree>
    <p:extLst>
      <p:ext uri="{BB962C8B-B14F-4D97-AF65-F5344CB8AC3E}">
        <p14:creationId xmlns:p14="http://schemas.microsoft.com/office/powerpoint/2010/main" val="391894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5ECC3-7191-04F4-70A2-F9C923F74F24}"/>
              </a:ext>
            </a:extLst>
          </p:cNvPr>
          <p:cNvSpPr>
            <a:spLocks noGrp="1"/>
          </p:cNvSpPr>
          <p:nvPr>
            <p:ph type="title"/>
          </p:nvPr>
        </p:nvSpPr>
        <p:spPr/>
        <p:txBody>
          <a:bodyPr>
            <a:normAutofit fontScale="90000"/>
          </a:bodyPr>
          <a:lstStyle/>
          <a:p>
            <a:r>
              <a:rPr lang="en-US" dirty="0"/>
              <a:t>Resonators – </a:t>
            </a:r>
            <a:r>
              <a:rPr lang="en-US" dirty="0" err="1"/>
              <a:t>Q_factors</a:t>
            </a:r>
            <a:endParaRPr lang="en-US" dirty="0"/>
          </a:p>
        </p:txBody>
      </p:sp>
      <p:sp>
        <p:nvSpPr>
          <p:cNvPr id="3" name="Slide Number Placeholder 2">
            <a:extLst>
              <a:ext uri="{FF2B5EF4-FFF2-40B4-BE49-F238E27FC236}">
                <a16:creationId xmlns:a16="http://schemas.microsoft.com/office/drawing/2014/main" id="{6B03B90B-D27B-3C9B-5649-EE295D1F0DB8}"/>
              </a:ext>
            </a:extLst>
          </p:cNvPr>
          <p:cNvSpPr>
            <a:spLocks noGrp="1"/>
          </p:cNvSpPr>
          <p:nvPr>
            <p:ph type="sldNum" sz="quarter" idx="12"/>
          </p:nvPr>
        </p:nvSpPr>
        <p:spPr/>
        <p:txBody>
          <a:bodyPr/>
          <a:lstStyle/>
          <a:p>
            <a:fld id="{5640740C-D8F9-4C52-8D45-6D36218854E3}" type="slidenum">
              <a:rPr lang="en-US" smtClean="0"/>
              <a:t>21</a:t>
            </a:fld>
            <a:endParaRPr lang="en-US"/>
          </a:p>
        </p:txBody>
      </p:sp>
      <p:sp>
        <p:nvSpPr>
          <p:cNvPr id="4" name="Content Placeholder 3">
            <a:extLst>
              <a:ext uri="{FF2B5EF4-FFF2-40B4-BE49-F238E27FC236}">
                <a16:creationId xmlns:a16="http://schemas.microsoft.com/office/drawing/2014/main" id="{1A158DAB-2A27-4C42-2402-545CD3D95EFB}"/>
              </a:ext>
            </a:extLst>
          </p:cNvPr>
          <p:cNvSpPr>
            <a:spLocks noGrp="1"/>
          </p:cNvSpPr>
          <p:nvPr>
            <p:ph idx="1"/>
          </p:nvPr>
        </p:nvSpPr>
        <p:spPr/>
        <p:txBody>
          <a:bodyPr/>
          <a:lstStyle/>
          <a:p>
            <a:pPr marL="0" indent="0">
              <a:buNone/>
            </a:pPr>
            <a:r>
              <a:rPr lang="en-US" dirty="0"/>
              <a:t>Loss can decrease the </a:t>
            </a:r>
            <a:r>
              <a:rPr lang="en-US" dirty="0" err="1"/>
              <a:t>Q_factor</a:t>
            </a:r>
            <a:endParaRPr lang="en-US" dirty="0"/>
          </a:p>
          <a:p>
            <a:r>
              <a:rPr lang="en-US" dirty="0"/>
              <a:t>TLS</a:t>
            </a:r>
          </a:p>
          <a:p>
            <a:r>
              <a:rPr lang="en-US" dirty="0"/>
              <a:t>Magnetic vortices loss</a:t>
            </a:r>
          </a:p>
          <a:p>
            <a:r>
              <a:rPr lang="en-US" dirty="0"/>
              <a:t>Quasiparticle loss</a:t>
            </a:r>
          </a:p>
          <a:p>
            <a:r>
              <a:rPr lang="en-US" dirty="0"/>
              <a:t>Radiation loss</a:t>
            </a:r>
          </a:p>
          <a:p>
            <a:r>
              <a:rPr lang="en-US" dirty="0"/>
              <a:t>Loss uncertainty </a:t>
            </a:r>
          </a:p>
        </p:txBody>
      </p:sp>
    </p:spTree>
    <p:extLst>
      <p:ext uri="{BB962C8B-B14F-4D97-AF65-F5344CB8AC3E}">
        <p14:creationId xmlns:p14="http://schemas.microsoft.com/office/powerpoint/2010/main" val="1957045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9902D7-B357-FA05-E3D1-CE84CABD10DD}"/>
              </a:ext>
            </a:extLst>
          </p:cNvPr>
          <p:cNvPicPr>
            <a:picLocks noChangeAspect="1"/>
          </p:cNvPicPr>
          <p:nvPr/>
        </p:nvPicPr>
        <p:blipFill>
          <a:blip r:embed="rId3">
            <a:alphaModFix/>
          </a:blip>
          <a:stretch>
            <a:fillRect/>
          </a:stretch>
        </p:blipFill>
        <p:spPr>
          <a:xfrm>
            <a:off x="3181350" y="1963438"/>
            <a:ext cx="5448300" cy="2427587"/>
          </a:xfrm>
          <a:prstGeom prst="rect">
            <a:avLst/>
          </a:prstGeom>
        </p:spPr>
      </p:pic>
      <p:sp>
        <p:nvSpPr>
          <p:cNvPr id="2" name="Title 1">
            <a:extLst>
              <a:ext uri="{FF2B5EF4-FFF2-40B4-BE49-F238E27FC236}">
                <a16:creationId xmlns:a16="http://schemas.microsoft.com/office/drawing/2014/main" id="{BCF2CB1A-AD95-D7EF-16EB-02EB70BD971F}"/>
              </a:ext>
            </a:extLst>
          </p:cNvPr>
          <p:cNvSpPr>
            <a:spLocks noGrp="1"/>
          </p:cNvSpPr>
          <p:nvPr>
            <p:ph type="title"/>
          </p:nvPr>
        </p:nvSpPr>
        <p:spPr/>
        <p:txBody>
          <a:bodyPr>
            <a:normAutofit fontScale="90000"/>
          </a:bodyPr>
          <a:lstStyle/>
          <a:p>
            <a:r>
              <a:rPr lang="en-US" dirty="0"/>
              <a:t>Resonators – overview of the setup</a:t>
            </a:r>
          </a:p>
        </p:txBody>
      </p:sp>
      <p:sp>
        <p:nvSpPr>
          <p:cNvPr id="3" name="Slide Number Placeholder 2">
            <a:extLst>
              <a:ext uri="{FF2B5EF4-FFF2-40B4-BE49-F238E27FC236}">
                <a16:creationId xmlns:a16="http://schemas.microsoft.com/office/drawing/2014/main" id="{708D510C-B396-0573-27DE-FE9D85C2D43E}"/>
              </a:ext>
            </a:extLst>
          </p:cNvPr>
          <p:cNvSpPr>
            <a:spLocks noGrp="1"/>
          </p:cNvSpPr>
          <p:nvPr>
            <p:ph type="sldNum" sz="quarter" idx="12"/>
          </p:nvPr>
        </p:nvSpPr>
        <p:spPr/>
        <p:txBody>
          <a:bodyPr/>
          <a:lstStyle/>
          <a:p>
            <a:fld id="{5640740C-D8F9-4C52-8D45-6D36218854E3}" type="slidenum">
              <a:rPr lang="en-US" smtClean="0"/>
              <a:t>3</a:t>
            </a:fld>
            <a:endParaRPr lang="en-US"/>
          </a:p>
        </p:txBody>
      </p:sp>
      <p:sp>
        <p:nvSpPr>
          <p:cNvPr id="7" name="Flowchart: Connector 6">
            <a:extLst>
              <a:ext uri="{FF2B5EF4-FFF2-40B4-BE49-F238E27FC236}">
                <a16:creationId xmlns:a16="http://schemas.microsoft.com/office/drawing/2014/main" id="{263D2134-CAB4-3BD5-F442-E1741E16ED56}"/>
              </a:ext>
            </a:extLst>
          </p:cNvPr>
          <p:cNvSpPr/>
          <p:nvPr/>
        </p:nvSpPr>
        <p:spPr>
          <a:xfrm>
            <a:off x="3102864" y="3017520"/>
            <a:ext cx="835152" cy="822960"/>
          </a:xfrm>
          <a:prstGeom prst="flowChartConnector">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Flowchart: Connector 7">
            <a:extLst>
              <a:ext uri="{FF2B5EF4-FFF2-40B4-BE49-F238E27FC236}">
                <a16:creationId xmlns:a16="http://schemas.microsoft.com/office/drawing/2014/main" id="{499ACD9C-83AA-71BF-CF16-9161856B8A56}"/>
              </a:ext>
            </a:extLst>
          </p:cNvPr>
          <p:cNvSpPr/>
          <p:nvPr/>
        </p:nvSpPr>
        <p:spPr>
          <a:xfrm>
            <a:off x="7930896" y="3017520"/>
            <a:ext cx="835152" cy="822960"/>
          </a:xfrm>
          <a:prstGeom prst="flowChartConnector">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85CB6CA1-5188-F69E-EADE-9016C91FFAD6}"/>
              </a:ext>
            </a:extLst>
          </p:cNvPr>
          <p:cNvPicPr>
            <a:picLocks noChangeAspect="1"/>
          </p:cNvPicPr>
          <p:nvPr/>
        </p:nvPicPr>
        <p:blipFill rotWithShape="1">
          <a:blip r:embed="rId4"/>
          <a:srcRect l="20338" t="33635" r="69153" b="48902"/>
          <a:stretch/>
        </p:blipFill>
        <p:spPr>
          <a:xfrm>
            <a:off x="3846576" y="2267711"/>
            <a:ext cx="755904" cy="1250512"/>
          </a:xfrm>
          <a:prstGeom prst="ellipse">
            <a:avLst/>
          </a:prstGeom>
        </p:spPr>
      </p:pic>
      <p:sp>
        <p:nvSpPr>
          <p:cNvPr id="16" name="Flowchart: Connector 15">
            <a:extLst>
              <a:ext uri="{FF2B5EF4-FFF2-40B4-BE49-F238E27FC236}">
                <a16:creationId xmlns:a16="http://schemas.microsoft.com/office/drawing/2014/main" id="{E50707F9-7590-FB62-6571-035D6A704A62}"/>
              </a:ext>
            </a:extLst>
          </p:cNvPr>
          <p:cNvSpPr/>
          <p:nvPr/>
        </p:nvSpPr>
        <p:spPr>
          <a:xfrm>
            <a:off x="3846576" y="2255521"/>
            <a:ext cx="755904" cy="1262702"/>
          </a:xfrm>
          <a:prstGeom prst="flowChartConnector">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1BEB0789-B724-009A-B963-933BB26D0DC6}"/>
              </a:ext>
            </a:extLst>
          </p:cNvPr>
          <p:cNvSpPr txBox="1"/>
          <p:nvPr/>
        </p:nvSpPr>
        <p:spPr>
          <a:xfrm>
            <a:off x="4092519" y="1945454"/>
            <a:ext cx="264017" cy="369332"/>
          </a:xfrm>
          <a:prstGeom prst="rect">
            <a:avLst/>
          </a:prstGeom>
          <a:noFill/>
        </p:spPr>
        <p:txBody>
          <a:bodyPr wrap="square" rtlCol="0">
            <a:spAutoFit/>
          </a:bodyPr>
          <a:lstStyle/>
          <a:p>
            <a:r>
              <a:rPr lang="en-US" dirty="0">
                <a:solidFill>
                  <a:schemeClr val="tx2"/>
                </a:solidFill>
              </a:rPr>
              <a:t>1</a:t>
            </a:r>
          </a:p>
        </p:txBody>
      </p:sp>
      <p:sp>
        <p:nvSpPr>
          <p:cNvPr id="20" name="TextBox 19">
            <a:extLst>
              <a:ext uri="{FF2B5EF4-FFF2-40B4-BE49-F238E27FC236}">
                <a16:creationId xmlns:a16="http://schemas.microsoft.com/office/drawing/2014/main" id="{4350B0AC-2B89-48B7-C5FC-4B2C8C5C4589}"/>
              </a:ext>
            </a:extLst>
          </p:cNvPr>
          <p:cNvSpPr txBox="1"/>
          <p:nvPr/>
        </p:nvSpPr>
        <p:spPr>
          <a:xfrm>
            <a:off x="5030530" y="1945454"/>
            <a:ext cx="264017" cy="369332"/>
          </a:xfrm>
          <a:prstGeom prst="rect">
            <a:avLst/>
          </a:prstGeom>
          <a:noFill/>
        </p:spPr>
        <p:txBody>
          <a:bodyPr wrap="square" rtlCol="0">
            <a:spAutoFit/>
          </a:bodyPr>
          <a:lstStyle/>
          <a:p>
            <a:r>
              <a:rPr lang="en-US" dirty="0">
                <a:solidFill>
                  <a:schemeClr val="tx2"/>
                </a:solidFill>
              </a:rPr>
              <a:t>2</a:t>
            </a:r>
          </a:p>
        </p:txBody>
      </p:sp>
      <p:sp>
        <p:nvSpPr>
          <p:cNvPr id="21" name="TextBox 20">
            <a:extLst>
              <a:ext uri="{FF2B5EF4-FFF2-40B4-BE49-F238E27FC236}">
                <a16:creationId xmlns:a16="http://schemas.microsoft.com/office/drawing/2014/main" id="{C2955B10-468B-7F08-C502-ED0FB6CF592F}"/>
              </a:ext>
            </a:extLst>
          </p:cNvPr>
          <p:cNvSpPr txBox="1"/>
          <p:nvPr/>
        </p:nvSpPr>
        <p:spPr>
          <a:xfrm>
            <a:off x="6024865" y="1778773"/>
            <a:ext cx="264017" cy="369332"/>
          </a:xfrm>
          <a:prstGeom prst="rect">
            <a:avLst/>
          </a:prstGeom>
          <a:noFill/>
        </p:spPr>
        <p:txBody>
          <a:bodyPr wrap="square" rtlCol="0">
            <a:spAutoFit/>
          </a:bodyPr>
          <a:lstStyle/>
          <a:p>
            <a:r>
              <a:rPr lang="en-US" dirty="0">
                <a:solidFill>
                  <a:schemeClr val="tx2"/>
                </a:solidFill>
              </a:rPr>
              <a:t>3</a:t>
            </a:r>
          </a:p>
        </p:txBody>
      </p:sp>
      <p:sp>
        <p:nvSpPr>
          <p:cNvPr id="22" name="TextBox 21">
            <a:extLst>
              <a:ext uri="{FF2B5EF4-FFF2-40B4-BE49-F238E27FC236}">
                <a16:creationId xmlns:a16="http://schemas.microsoft.com/office/drawing/2014/main" id="{918ED4B9-F5BC-A395-893C-66F3A348184A}"/>
              </a:ext>
            </a:extLst>
          </p:cNvPr>
          <p:cNvSpPr txBox="1"/>
          <p:nvPr/>
        </p:nvSpPr>
        <p:spPr>
          <a:xfrm>
            <a:off x="7019200" y="1963439"/>
            <a:ext cx="264017" cy="369332"/>
          </a:xfrm>
          <a:prstGeom prst="rect">
            <a:avLst/>
          </a:prstGeom>
          <a:noFill/>
        </p:spPr>
        <p:txBody>
          <a:bodyPr wrap="square" rtlCol="0">
            <a:spAutoFit/>
          </a:bodyPr>
          <a:lstStyle/>
          <a:p>
            <a:r>
              <a:rPr lang="en-US" dirty="0">
                <a:solidFill>
                  <a:schemeClr val="tx2"/>
                </a:solidFill>
              </a:rPr>
              <a:t>4</a:t>
            </a:r>
          </a:p>
        </p:txBody>
      </p:sp>
      <p:sp>
        <p:nvSpPr>
          <p:cNvPr id="23" name="TextBox 22">
            <a:extLst>
              <a:ext uri="{FF2B5EF4-FFF2-40B4-BE49-F238E27FC236}">
                <a16:creationId xmlns:a16="http://schemas.microsoft.com/office/drawing/2014/main" id="{80872685-D74A-102E-4F9A-DB3BD690C241}"/>
              </a:ext>
            </a:extLst>
          </p:cNvPr>
          <p:cNvSpPr txBox="1"/>
          <p:nvPr/>
        </p:nvSpPr>
        <p:spPr>
          <a:xfrm>
            <a:off x="4602480" y="4124100"/>
            <a:ext cx="264017" cy="369332"/>
          </a:xfrm>
          <a:prstGeom prst="rect">
            <a:avLst/>
          </a:prstGeom>
          <a:noFill/>
        </p:spPr>
        <p:txBody>
          <a:bodyPr wrap="square" rtlCol="0">
            <a:spAutoFit/>
          </a:bodyPr>
          <a:lstStyle/>
          <a:p>
            <a:r>
              <a:rPr lang="en-US" dirty="0">
                <a:solidFill>
                  <a:schemeClr val="tx2"/>
                </a:solidFill>
              </a:rPr>
              <a:t>5</a:t>
            </a:r>
          </a:p>
        </p:txBody>
      </p:sp>
      <p:sp>
        <p:nvSpPr>
          <p:cNvPr id="24" name="TextBox 23">
            <a:extLst>
              <a:ext uri="{FF2B5EF4-FFF2-40B4-BE49-F238E27FC236}">
                <a16:creationId xmlns:a16="http://schemas.microsoft.com/office/drawing/2014/main" id="{001B1FDB-E8BD-A18F-E9A1-A40DF50B7B08}"/>
              </a:ext>
            </a:extLst>
          </p:cNvPr>
          <p:cNvSpPr txBox="1"/>
          <p:nvPr/>
        </p:nvSpPr>
        <p:spPr>
          <a:xfrm>
            <a:off x="5558564" y="4124100"/>
            <a:ext cx="264017" cy="369332"/>
          </a:xfrm>
          <a:prstGeom prst="rect">
            <a:avLst/>
          </a:prstGeom>
          <a:noFill/>
        </p:spPr>
        <p:txBody>
          <a:bodyPr wrap="square" rtlCol="0">
            <a:spAutoFit/>
          </a:bodyPr>
          <a:lstStyle/>
          <a:p>
            <a:r>
              <a:rPr lang="en-US" dirty="0">
                <a:solidFill>
                  <a:schemeClr val="tx2"/>
                </a:solidFill>
              </a:rPr>
              <a:t>6</a:t>
            </a:r>
          </a:p>
        </p:txBody>
      </p:sp>
      <p:sp>
        <p:nvSpPr>
          <p:cNvPr id="25" name="TextBox 24">
            <a:extLst>
              <a:ext uri="{FF2B5EF4-FFF2-40B4-BE49-F238E27FC236}">
                <a16:creationId xmlns:a16="http://schemas.microsoft.com/office/drawing/2014/main" id="{BD4DBA43-F959-3E99-EBA9-0C0173F21817}"/>
              </a:ext>
            </a:extLst>
          </p:cNvPr>
          <p:cNvSpPr txBox="1"/>
          <p:nvPr/>
        </p:nvSpPr>
        <p:spPr>
          <a:xfrm>
            <a:off x="6569555" y="3942885"/>
            <a:ext cx="264017" cy="369332"/>
          </a:xfrm>
          <a:prstGeom prst="rect">
            <a:avLst/>
          </a:prstGeom>
          <a:noFill/>
        </p:spPr>
        <p:txBody>
          <a:bodyPr wrap="square" rtlCol="0">
            <a:spAutoFit/>
          </a:bodyPr>
          <a:lstStyle/>
          <a:p>
            <a:r>
              <a:rPr lang="en-US" dirty="0">
                <a:solidFill>
                  <a:schemeClr val="tx2"/>
                </a:solidFill>
              </a:rPr>
              <a:t>7</a:t>
            </a:r>
          </a:p>
        </p:txBody>
      </p:sp>
      <p:sp>
        <p:nvSpPr>
          <p:cNvPr id="26" name="TextBox 25">
            <a:extLst>
              <a:ext uri="{FF2B5EF4-FFF2-40B4-BE49-F238E27FC236}">
                <a16:creationId xmlns:a16="http://schemas.microsoft.com/office/drawing/2014/main" id="{C5E4351A-31B4-F91C-CEB3-F9A331B43EA3}"/>
              </a:ext>
            </a:extLst>
          </p:cNvPr>
          <p:cNvSpPr txBox="1"/>
          <p:nvPr/>
        </p:nvSpPr>
        <p:spPr>
          <a:xfrm>
            <a:off x="7525639" y="4247823"/>
            <a:ext cx="264017" cy="369332"/>
          </a:xfrm>
          <a:prstGeom prst="rect">
            <a:avLst/>
          </a:prstGeom>
          <a:noFill/>
        </p:spPr>
        <p:txBody>
          <a:bodyPr wrap="square" rtlCol="0">
            <a:spAutoFit/>
          </a:bodyPr>
          <a:lstStyle/>
          <a:p>
            <a:r>
              <a:rPr lang="en-US" dirty="0">
                <a:solidFill>
                  <a:schemeClr val="tx2"/>
                </a:solidFill>
              </a:rPr>
              <a:t>8</a:t>
            </a:r>
          </a:p>
        </p:txBody>
      </p:sp>
      <p:sp>
        <p:nvSpPr>
          <p:cNvPr id="6" name="Rectangle 5">
            <a:extLst>
              <a:ext uri="{FF2B5EF4-FFF2-40B4-BE49-F238E27FC236}">
                <a16:creationId xmlns:a16="http://schemas.microsoft.com/office/drawing/2014/main" id="{F1B16FDF-A9F2-6E35-DD82-E831934EA18B}"/>
              </a:ext>
            </a:extLst>
          </p:cNvPr>
          <p:cNvSpPr/>
          <p:nvPr/>
        </p:nvSpPr>
        <p:spPr>
          <a:xfrm>
            <a:off x="594747" y="2640092"/>
            <a:ext cx="1600200" cy="13335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97E4E8A6-8FA6-9442-FDD3-CE84D0046B1F}"/>
                  </a:ext>
                </a:extLst>
              </p14:cNvPr>
              <p14:cNvContentPartPr/>
              <p14:nvPr/>
            </p14:nvContentPartPr>
            <p14:xfrm>
              <a:off x="2197289" y="3073401"/>
              <a:ext cx="1437755" cy="322200"/>
            </p14:xfrm>
          </p:contentPart>
        </mc:Choice>
        <mc:Fallback xmlns="">
          <p:pic>
            <p:nvPicPr>
              <p:cNvPr id="9" name="Ink 8">
                <a:extLst>
                  <a:ext uri="{FF2B5EF4-FFF2-40B4-BE49-F238E27FC236}">
                    <a16:creationId xmlns:a16="http://schemas.microsoft.com/office/drawing/2014/main" id="{97E4E8A6-8FA6-9442-FDD3-CE84D0046B1F}"/>
                  </a:ext>
                </a:extLst>
              </p:cNvPr>
              <p:cNvPicPr/>
              <p:nvPr/>
            </p:nvPicPr>
            <p:blipFill>
              <a:blip r:embed="rId6"/>
              <a:stretch>
                <a:fillRect/>
              </a:stretch>
            </p:blipFill>
            <p:spPr>
              <a:xfrm>
                <a:off x="2188290" y="3064401"/>
                <a:ext cx="1455394" cy="339840"/>
              </a:xfrm>
              <a:prstGeom prst="rect">
                <a:avLst/>
              </a:prstGeom>
            </p:spPr>
          </p:pic>
        </mc:Fallback>
      </mc:AlternateContent>
      <p:sp>
        <p:nvSpPr>
          <p:cNvPr id="10" name="TextBox 9">
            <a:extLst>
              <a:ext uri="{FF2B5EF4-FFF2-40B4-BE49-F238E27FC236}">
                <a16:creationId xmlns:a16="http://schemas.microsoft.com/office/drawing/2014/main" id="{A910D880-3359-0208-5E28-66F2D14EEFAA}"/>
              </a:ext>
            </a:extLst>
          </p:cNvPr>
          <p:cNvSpPr txBox="1"/>
          <p:nvPr/>
        </p:nvSpPr>
        <p:spPr>
          <a:xfrm>
            <a:off x="1063666" y="2309453"/>
            <a:ext cx="598241" cy="369332"/>
          </a:xfrm>
          <a:prstGeom prst="rect">
            <a:avLst/>
          </a:prstGeom>
          <a:noFill/>
        </p:spPr>
        <p:txBody>
          <a:bodyPr wrap="none" rtlCol="0">
            <a:spAutoFit/>
          </a:bodyPr>
          <a:lstStyle/>
          <a:p>
            <a:r>
              <a:rPr lang="en-US" dirty="0">
                <a:solidFill>
                  <a:schemeClr val="accent6"/>
                </a:solidFill>
              </a:rPr>
              <a:t>VNA</a:t>
            </a:r>
          </a:p>
        </p:txBody>
      </p:sp>
      <mc:AlternateContent xmlns:mc="http://schemas.openxmlformats.org/markup-compatibility/2006">
        <mc:Choice xmlns:p14="http://schemas.microsoft.com/office/powerpoint/2010/main" Requires="p14">
          <p:contentPart p14:bwMode="auto" r:id="rId7">
            <p14:nvContentPartPr>
              <p14:cNvPr id="13" name="Ink 12">
                <a:extLst>
                  <a:ext uri="{FF2B5EF4-FFF2-40B4-BE49-F238E27FC236}">
                    <a16:creationId xmlns:a16="http://schemas.microsoft.com/office/drawing/2014/main" id="{623AF137-5F3A-F0D3-FDBC-F846D6B4E029}"/>
                  </a:ext>
                </a:extLst>
              </p14:cNvPr>
              <p14:cNvContentPartPr/>
              <p14:nvPr/>
            </p14:nvContentPartPr>
            <p14:xfrm>
              <a:off x="297180" y="3134676"/>
              <a:ext cx="8032818" cy="2089080"/>
            </p14:xfrm>
          </p:contentPart>
        </mc:Choice>
        <mc:Fallback>
          <p:pic>
            <p:nvPicPr>
              <p:cNvPr id="13" name="Ink 12">
                <a:extLst>
                  <a:ext uri="{FF2B5EF4-FFF2-40B4-BE49-F238E27FC236}">
                    <a16:creationId xmlns:a16="http://schemas.microsoft.com/office/drawing/2014/main" id="{623AF137-5F3A-F0D3-FDBC-F846D6B4E029}"/>
                  </a:ext>
                </a:extLst>
              </p:cNvPr>
              <p:cNvPicPr/>
              <p:nvPr/>
            </p:nvPicPr>
            <p:blipFill>
              <a:blip r:embed="rId8"/>
              <a:stretch>
                <a:fillRect/>
              </a:stretch>
            </p:blipFill>
            <p:spPr>
              <a:xfrm>
                <a:off x="288180" y="3125676"/>
                <a:ext cx="8050458" cy="2106720"/>
              </a:xfrm>
              <a:prstGeom prst="rect">
                <a:avLst/>
              </a:prstGeom>
            </p:spPr>
          </p:pic>
        </mc:Fallback>
      </mc:AlternateContent>
    </p:spTree>
    <p:extLst>
      <p:ext uri="{BB962C8B-B14F-4D97-AF65-F5344CB8AC3E}">
        <p14:creationId xmlns:p14="http://schemas.microsoft.com/office/powerpoint/2010/main" val="1135279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1000"/>
                                        <p:tgtEl>
                                          <p:spTgt spid="7"/>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heel(1)">
                                      <p:cBhvr>
                                        <p:cTn id="10" dur="1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down)">
                                      <p:cBhvr>
                                        <p:cTn id="15" dur="500"/>
                                        <p:tgtEl>
                                          <p:spTgt spid="19"/>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down)">
                                      <p:cBhvr>
                                        <p:cTn id="18" dur="500"/>
                                        <p:tgtEl>
                                          <p:spTgt spid="2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down)">
                                      <p:cBhvr>
                                        <p:cTn id="21" dur="500"/>
                                        <p:tgtEl>
                                          <p:spTgt spid="21"/>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down)">
                                      <p:cBhvr>
                                        <p:cTn id="24" dur="500"/>
                                        <p:tgtEl>
                                          <p:spTgt spid="22"/>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down)">
                                      <p:cBhvr>
                                        <p:cTn id="27" dur="500"/>
                                        <p:tgtEl>
                                          <p:spTgt spid="23"/>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down)">
                                      <p:cBhvr>
                                        <p:cTn id="30" dur="500"/>
                                        <p:tgtEl>
                                          <p:spTgt spid="24"/>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down)">
                                      <p:cBhvr>
                                        <p:cTn id="33" dur="500"/>
                                        <p:tgtEl>
                                          <p:spTgt spid="25"/>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down)">
                                      <p:cBhvr>
                                        <p:cTn id="36" dur="500"/>
                                        <p:tgtEl>
                                          <p:spTgt spid="26"/>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heel(1)">
                                      <p:cBhvr>
                                        <p:cTn id="41" dur="1000"/>
                                        <p:tgtEl>
                                          <p:spTgt spid="15"/>
                                        </p:tgtEl>
                                      </p:cBhvr>
                                    </p:animEffect>
                                  </p:childTnLst>
                                </p:cTn>
                              </p:par>
                              <p:par>
                                <p:cTn id="42" presetID="21" presetClass="entr" presetSubtype="1"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wheel(1)">
                                      <p:cBhvr>
                                        <p:cTn id="44" dur="1000"/>
                                        <p:tgtEl>
                                          <p:spTgt spid="16"/>
                                        </p:tgtEl>
                                      </p:cBhvr>
                                    </p:animEffect>
                                  </p:childTnLst>
                                </p:cTn>
                              </p:par>
                            </p:childTnLst>
                          </p:cTn>
                        </p:par>
                        <p:par>
                          <p:cTn id="45" fill="hold">
                            <p:stCondLst>
                              <p:cond delay="1000"/>
                            </p:stCondLst>
                            <p:childTnLst>
                              <p:par>
                                <p:cTn id="46" presetID="6" presetClass="emph" presetSubtype="0" fill="hold" nodeType="afterEffect">
                                  <p:stCondLst>
                                    <p:cond delay="0"/>
                                  </p:stCondLst>
                                  <p:childTnLst>
                                    <p:animScale>
                                      <p:cBhvr>
                                        <p:cTn id="47" dur="1000" fill="hold"/>
                                        <p:tgtEl>
                                          <p:spTgt spid="15"/>
                                        </p:tgtEl>
                                      </p:cBhvr>
                                      <p:by x="150000" y="150000"/>
                                    </p:animScale>
                                  </p:childTnLst>
                                </p:cTn>
                              </p:par>
                              <p:par>
                                <p:cTn id="48" presetID="6" presetClass="emph" presetSubtype="0" fill="hold" grpId="1" nodeType="withEffect">
                                  <p:stCondLst>
                                    <p:cond delay="0"/>
                                  </p:stCondLst>
                                  <p:childTnLst>
                                    <p:animScale>
                                      <p:cBhvr>
                                        <p:cTn id="49" dur="1000" fill="hold"/>
                                        <p:tgtEl>
                                          <p:spTgt spid="1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6" grpId="0" animBg="1"/>
      <p:bldP spid="16" grpId="1" animBg="1"/>
      <p:bldP spid="19" grpId="0"/>
      <p:bldP spid="20" grpId="0"/>
      <p:bldP spid="21" grpId="0"/>
      <p:bldP spid="22" grpId="0"/>
      <p:bldP spid="23" grpId="0"/>
      <p:bldP spid="24" grpId="0"/>
      <p:bldP spid="25" grpId="0"/>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2EEDB5-54CD-B7BE-98DB-C2790643B615}"/>
              </a:ext>
            </a:extLst>
          </p:cNvPr>
          <p:cNvPicPr>
            <a:picLocks noChangeAspect="1"/>
          </p:cNvPicPr>
          <p:nvPr/>
        </p:nvPicPr>
        <p:blipFill rotWithShape="1">
          <a:blip r:embed="rId3"/>
          <a:srcRect l="20338" t="33635" r="69153" b="48902"/>
          <a:stretch/>
        </p:blipFill>
        <p:spPr>
          <a:xfrm>
            <a:off x="3661171" y="1901757"/>
            <a:ext cx="1143000" cy="1890895"/>
          </a:xfrm>
          <a:prstGeom prst="ellipse">
            <a:avLst/>
          </a:prstGeom>
        </p:spPr>
      </p:pic>
      <p:sp>
        <p:nvSpPr>
          <p:cNvPr id="2" name="Title 1">
            <a:extLst>
              <a:ext uri="{FF2B5EF4-FFF2-40B4-BE49-F238E27FC236}">
                <a16:creationId xmlns:a16="http://schemas.microsoft.com/office/drawing/2014/main" id="{BCF2CB1A-AD95-D7EF-16EB-02EB70BD971F}"/>
              </a:ext>
            </a:extLst>
          </p:cNvPr>
          <p:cNvSpPr>
            <a:spLocks noGrp="1"/>
          </p:cNvSpPr>
          <p:nvPr>
            <p:ph type="title"/>
          </p:nvPr>
        </p:nvSpPr>
        <p:spPr/>
        <p:txBody>
          <a:bodyPr>
            <a:normAutofit fontScale="90000"/>
          </a:bodyPr>
          <a:lstStyle/>
          <a:p>
            <a:r>
              <a:rPr lang="en-US" dirty="0"/>
              <a:t>Resonators – Device geometry</a:t>
            </a:r>
          </a:p>
        </p:txBody>
      </p:sp>
      <p:sp>
        <p:nvSpPr>
          <p:cNvPr id="3" name="Slide Number Placeholder 2">
            <a:extLst>
              <a:ext uri="{FF2B5EF4-FFF2-40B4-BE49-F238E27FC236}">
                <a16:creationId xmlns:a16="http://schemas.microsoft.com/office/drawing/2014/main" id="{708D510C-B396-0573-27DE-FE9D85C2D43E}"/>
              </a:ext>
            </a:extLst>
          </p:cNvPr>
          <p:cNvSpPr>
            <a:spLocks noGrp="1"/>
          </p:cNvSpPr>
          <p:nvPr>
            <p:ph type="sldNum" sz="quarter" idx="12"/>
          </p:nvPr>
        </p:nvSpPr>
        <p:spPr/>
        <p:txBody>
          <a:bodyPr/>
          <a:lstStyle/>
          <a:p>
            <a:fld id="{5640740C-D8F9-4C52-8D45-6D36218854E3}" type="slidenum">
              <a:rPr lang="en-US" smtClean="0"/>
              <a:t>4</a:t>
            </a:fld>
            <a:endParaRPr lang="en-US"/>
          </a:p>
        </p:txBody>
      </p:sp>
      <p:sp>
        <p:nvSpPr>
          <p:cNvPr id="9" name="Flowchart: Connector 8">
            <a:extLst>
              <a:ext uri="{FF2B5EF4-FFF2-40B4-BE49-F238E27FC236}">
                <a16:creationId xmlns:a16="http://schemas.microsoft.com/office/drawing/2014/main" id="{177DC598-2A0C-71DA-ABEA-3011035FD9F9}"/>
              </a:ext>
            </a:extLst>
          </p:cNvPr>
          <p:cNvSpPr/>
          <p:nvPr/>
        </p:nvSpPr>
        <p:spPr>
          <a:xfrm>
            <a:off x="3661171" y="1889567"/>
            <a:ext cx="1143000" cy="1892808"/>
          </a:xfrm>
          <a:prstGeom prst="flowChartConnector">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D33563A-0E3F-CEAA-6E7E-EECBE64ECC26}"/>
              </a:ext>
            </a:extLst>
          </p:cNvPr>
          <p:cNvSpPr/>
          <p:nvPr/>
        </p:nvSpPr>
        <p:spPr>
          <a:xfrm>
            <a:off x="4256198" y="3550155"/>
            <a:ext cx="142875" cy="166688"/>
          </a:xfrm>
          <a:prstGeom prst="rect">
            <a:avLst/>
          </a:prstGeom>
          <a:no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4A8CFF0C-3DFE-EC72-023C-6190830407C8}"/>
              </a:ext>
            </a:extLst>
          </p:cNvPr>
          <p:cNvCxnSpPr>
            <a:cxnSpLocks/>
          </p:cNvCxnSpPr>
          <p:nvPr/>
        </p:nvCxnSpPr>
        <p:spPr>
          <a:xfrm flipH="1">
            <a:off x="4399073" y="3007303"/>
            <a:ext cx="1323468" cy="542852"/>
          </a:xfrm>
          <a:prstGeom prst="line">
            <a:avLst/>
          </a:prstGeom>
        </p:spPr>
        <p:style>
          <a:lnRef idx="1">
            <a:schemeClr val="accent6"/>
          </a:lnRef>
          <a:fillRef idx="0">
            <a:schemeClr val="accent6"/>
          </a:fillRef>
          <a:effectRef idx="0">
            <a:schemeClr val="accent6"/>
          </a:effectRef>
          <a:fontRef idx="minor">
            <a:schemeClr val="tx1"/>
          </a:fontRef>
        </p:style>
      </p:cxnSp>
      <p:cxnSp>
        <p:nvCxnSpPr>
          <p:cNvPr id="19" name="Straight Connector 18">
            <a:extLst>
              <a:ext uri="{FF2B5EF4-FFF2-40B4-BE49-F238E27FC236}">
                <a16:creationId xmlns:a16="http://schemas.microsoft.com/office/drawing/2014/main" id="{6E828897-B771-FDFE-15CB-B4FE0AF7BE69}"/>
              </a:ext>
            </a:extLst>
          </p:cNvPr>
          <p:cNvCxnSpPr>
            <a:cxnSpLocks/>
          </p:cNvCxnSpPr>
          <p:nvPr/>
        </p:nvCxnSpPr>
        <p:spPr>
          <a:xfrm flipH="1" flipV="1">
            <a:off x="4399073" y="3721215"/>
            <a:ext cx="1323468" cy="384312"/>
          </a:xfrm>
          <a:prstGeom prst="line">
            <a:avLst/>
          </a:prstGeom>
        </p:spPr>
        <p:style>
          <a:lnRef idx="1">
            <a:schemeClr val="accent6"/>
          </a:lnRef>
          <a:fillRef idx="0">
            <a:schemeClr val="accent6"/>
          </a:fillRef>
          <a:effectRef idx="0">
            <a:schemeClr val="accent6"/>
          </a:effectRef>
          <a:fontRef idx="minor">
            <a:schemeClr val="tx1"/>
          </a:fontRef>
        </p:style>
      </p:cxnSp>
      <p:pic>
        <p:nvPicPr>
          <p:cNvPr id="24" name="Picture 23">
            <a:extLst>
              <a:ext uri="{FF2B5EF4-FFF2-40B4-BE49-F238E27FC236}">
                <a16:creationId xmlns:a16="http://schemas.microsoft.com/office/drawing/2014/main" id="{EDE18453-A2FA-A08C-B5E8-A2D14E9BBBC2}"/>
              </a:ext>
            </a:extLst>
          </p:cNvPr>
          <p:cNvPicPr>
            <a:picLocks noChangeAspect="1"/>
          </p:cNvPicPr>
          <p:nvPr/>
        </p:nvPicPr>
        <p:blipFill rotWithShape="1">
          <a:blip r:embed="rId4"/>
          <a:srcRect l="17584" t="16390" r="56157" b="39589"/>
          <a:stretch/>
        </p:blipFill>
        <p:spPr>
          <a:xfrm>
            <a:off x="5742386" y="3007303"/>
            <a:ext cx="783427" cy="1110744"/>
          </a:xfrm>
          <a:prstGeom prst="rect">
            <a:avLst/>
          </a:prstGeom>
        </p:spPr>
      </p:pic>
      <p:sp>
        <p:nvSpPr>
          <p:cNvPr id="25" name="Rectangle 24">
            <a:extLst>
              <a:ext uri="{FF2B5EF4-FFF2-40B4-BE49-F238E27FC236}">
                <a16:creationId xmlns:a16="http://schemas.microsoft.com/office/drawing/2014/main" id="{82843CBC-4311-1D40-1493-C013854C2119}"/>
              </a:ext>
            </a:extLst>
          </p:cNvPr>
          <p:cNvSpPr/>
          <p:nvPr/>
        </p:nvSpPr>
        <p:spPr>
          <a:xfrm>
            <a:off x="5722542" y="3007303"/>
            <a:ext cx="823116" cy="1102642"/>
          </a:xfrm>
          <a:prstGeom prst="rect">
            <a:avLst/>
          </a:prstGeom>
          <a:no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id="{4F839754-9972-FB99-CEFF-25E6D057E3C3}"/>
              </a:ext>
            </a:extLst>
          </p:cNvPr>
          <p:cNvPicPr>
            <a:picLocks noChangeAspect="1"/>
          </p:cNvPicPr>
          <p:nvPr/>
        </p:nvPicPr>
        <p:blipFill>
          <a:blip r:embed="rId5"/>
          <a:stretch>
            <a:fillRect/>
          </a:stretch>
        </p:blipFill>
        <p:spPr>
          <a:xfrm>
            <a:off x="9053493" y="2744959"/>
            <a:ext cx="2531660" cy="1777080"/>
          </a:xfrm>
          <a:prstGeom prst="rect">
            <a:avLst/>
          </a:prstGeom>
        </p:spPr>
      </p:pic>
      <p:cxnSp>
        <p:nvCxnSpPr>
          <p:cNvPr id="80" name="Straight Arrow Connector 79">
            <a:extLst>
              <a:ext uri="{FF2B5EF4-FFF2-40B4-BE49-F238E27FC236}">
                <a16:creationId xmlns:a16="http://schemas.microsoft.com/office/drawing/2014/main" id="{CA1D0B62-115D-43C9-CE54-668BF1DD3C20}"/>
              </a:ext>
            </a:extLst>
          </p:cNvPr>
          <p:cNvCxnSpPr/>
          <p:nvPr/>
        </p:nvCxnSpPr>
        <p:spPr>
          <a:xfrm>
            <a:off x="3932348" y="3600160"/>
            <a:ext cx="564357" cy="0"/>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81" name="Straight Arrow Connector 80">
            <a:extLst>
              <a:ext uri="{FF2B5EF4-FFF2-40B4-BE49-F238E27FC236}">
                <a16:creationId xmlns:a16="http://schemas.microsoft.com/office/drawing/2014/main" id="{913D94C1-9F94-7A31-A9C7-381196FB263A}"/>
              </a:ext>
            </a:extLst>
          </p:cNvPr>
          <p:cNvCxnSpPr>
            <a:cxnSpLocks/>
          </p:cNvCxnSpPr>
          <p:nvPr/>
        </p:nvCxnSpPr>
        <p:spPr>
          <a:xfrm flipV="1">
            <a:off x="3861152" y="2239411"/>
            <a:ext cx="0" cy="1319213"/>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sp>
        <p:nvSpPr>
          <p:cNvPr id="88" name="TextBox 87">
            <a:extLst>
              <a:ext uri="{FF2B5EF4-FFF2-40B4-BE49-F238E27FC236}">
                <a16:creationId xmlns:a16="http://schemas.microsoft.com/office/drawing/2014/main" id="{E416B585-B930-111E-FAA1-4A5BB327EDEA}"/>
              </a:ext>
            </a:extLst>
          </p:cNvPr>
          <p:cNvSpPr txBox="1"/>
          <p:nvPr/>
        </p:nvSpPr>
        <p:spPr>
          <a:xfrm>
            <a:off x="3729942" y="2742436"/>
            <a:ext cx="111365" cy="369332"/>
          </a:xfrm>
          <a:prstGeom prst="rect">
            <a:avLst/>
          </a:prstGeom>
          <a:noFill/>
        </p:spPr>
        <p:txBody>
          <a:bodyPr wrap="square" rtlCol="0">
            <a:spAutoFit/>
          </a:bodyPr>
          <a:lstStyle/>
          <a:p>
            <a:r>
              <a:rPr lang="en-US" dirty="0">
                <a:solidFill>
                  <a:schemeClr val="accent6"/>
                </a:solidFill>
              </a:rPr>
              <a:t>l</a:t>
            </a:r>
          </a:p>
        </p:txBody>
      </p:sp>
      <p:sp>
        <p:nvSpPr>
          <p:cNvPr id="89" name="TextBox 88">
            <a:extLst>
              <a:ext uri="{FF2B5EF4-FFF2-40B4-BE49-F238E27FC236}">
                <a16:creationId xmlns:a16="http://schemas.microsoft.com/office/drawing/2014/main" id="{B4B6816B-D8F5-6DAE-C8CA-1D114B1F2A4B}"/>
              </a:ext>
            </a:extLst>
          </p:cNvPr>
          <p:cNvSpPr txBox="1"/>
          <p:nvPr/>
        </p:nvSpPr>
        <p:spPr>
          <a:xfrm>
            <a:off x="4091607" y="3319283"/>
            <a:ext cx="280846" cy="369332"/>
          </a:xfrm>
          <a:prstGeom prst="rect">
            <a:avLst/>
          </a:prstGeom>
          <a:noFill/>
        </p:spPr>
        <p:txBody>
          <a:bodyPr wrap="none" rtlCol="0">
            <a:spAutoFit/>
          </a:bodyPr>
          <a:lstStyle/>
          <a:p>
            <a:r>
              <a:rPr lang="en-US" dirty="0">
                <a:solidFill>
                  <a:schemeClr val="accent6"/>
                </a:solidFill>
              </a:rPr>
              <a:t>l</a:t>
            </a:r>
            <a:r>
              <a:rPr lang="en-US" sz="800" dirty="0">
                <a:solidFill>
                  <a:schemeClr val="accent6"/>
                </a:solidFill>
              </a:rPr>
              <a:t>c</a:t>
            </a:r>
            <a:endParaRPr lang="en-US" dirty="0">
              <a:solidFill>
                <a:schemeClr val="accent6"/>
              </a:solidFill>
            </a:endParaRPr>
          </a:p>
        </p:txBody>
      </p:sp>
      <p:pic>
        <p:nvPicPr>
          <p:cNvPr id="6" name="Picture 5">
            <a:extLst>
              <a:ext uri="{FF2B5EF4-FFF2-40B4-BE49-F238E27FC236}">
                <a16:creationId xmlns:a16="http://schemas.microsoft.com/office/drawing/2014/main" id="{7E1CA4A5-C645-05B2-D2FD-CD7897668F55}"/>
              </a:ext>
            </a:extLst>
          </p:cNvPr>
          <p:cNvPicPr>
            <a:picLocks noChangeAspect="1"/>
          </p:cNvPicPr>
          <p:nvPr/>
        </p:nvPicPr>
        <p:blipFill>
          <a:blip r:embed="rId6"/>
          <a:stretch>
            <a:fillRect/>
          </a:stretch>
        </p:blipFill>
        <p:spPr>
          <a:xfrm>
            <a:off x="2438249" y="4468811"/>
            <a:ext cx="520852" cy="390639"/>
          </a:xfrm>
          <a:prstGeom prst="rect">
            <a:avLst/>
          </a:prstGeom>
        </p:spPr>
      </p:pic>
      <p:pic>
        <p:nvPicPr>
          <p:cNvPr id="12" name="Picture 11">
            <a:extLst>
              <a:ext uri="{FF2B5EF4-FFF2-40B4-BE49-F238E27FC236}">
                <a16:creationId xmlns:a16="http://schemas.microsoft.com/office/drawing/2014/main" id="{025F218C-C9CF-79C8-D99C-954966315368}"/>
              </a:ext>
            </a:extLst>
          </p:cNvPr>
          <p:cNvPicPr>
            <a:picLocks noChangeAspect="1"/>
          </p:cNvPicPr>
          <p:nvPr/>
        </p:nvPicPr>
        <p:blipFill>
          <a:blip r:embed="rId7"/>
          <a:stretch>
            <a:fillRect/>
          </a:stretch>
        </p:blipFill>
        <p:spPr>
          <a:xfrm>
            <a:off x="2449472" y="4859450"/>
            <a:ext cx="509629" cy="491145"/>
          </a:xfrm>
          <a:prstGeom prst="rect">
            <a:avLst/>
          </a:prstGeom>
        </p:spPr>
      </p:pic>
    </p:spTree>
    <p:extLst>
      <p:ext uri="{BB962C8B-B14F-4D97-AF65-F5344CB8AC3E}">
        <p14:creationId xmlns:p14="http://schemas.microsoft.com/office/powerpoint/2010/main" val="1340936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3"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50" presetClass="path" presetSubtype="0" accel="50000" decel="50000" fill="hold" nodeType="clickEffect">
                                  <p:stCondLst>
                                    <p:cond delay="0"/>
                                  </p:stCondLst>
                                  <p:childTnLst>
                                    <p:animMotion origin="layout" path="M 5E-6 -4.44444E-6 L 0.17735 -4.44444E-6 C 0.25704 -4.44444E-6 0.3556 -0.04768 0.3556 -0.08495 L 0.3556 -0.16736 " pathEditMode="relative" rAng="0" ptsTypes="AAAA">
                                      <p:cBhvr>
                                        <p:cTn id="30" dur="2000" fill="hold"/>
                                        <p:tgtEl>
                                          <p:spTgt spid="24"/>
                                        </p:tgtEl>
                                        <p:attrNameLst>
                                          <p:attrName>ppt_x</p:attrName>
                                          <p:attrName>ppt_y</p:attrName>
                                        </p:attrNameLst>
                                      </p:cBhvr>
                                      <p:rCtr x="17773" y="-8380"/>
                                    </p:animMotion>
                                  </p:childTnLst>
                                </p:cTn>
                              </p:par>
                              <p:par>
                                <p:cTn id="31" presetID="50" presetClass="path" presetSubtype="0" accel="50000" decel="50000" fill="hold" grpId="0" nodeType="withEffect">
                                  <p:stCondLst>
                                    <p:cond delay="0"/>
                                  </p:stCondLst>
                                  <p:childTnLst>
                                    <p:animMotion origin="layout" path="M 5E-6 0 L 0.17735 0 C 0.25704 0 0.3556 -0.04769 0.3556 -0.08495 L 0.3556 -0.16736 " pathEditMode="relative" rAng="0" ptsTypes="AAAA">
                                      <p:cBhvr>
                                        <p:cTn id="32" dur="2000" fill="hold"/>
                                        <p:tgtEl>
                                          <p:spTgt spid="25"/>
                                        </p:tgtEl>
                                        <p:attrNameLst>
                                          <p:attrName>ppt_x</p:attrName>
                                          <p:attrName>ppt_y</p:attrName>
                                        </p:attrNameLst>
                                      </p:cBhvr>
                                      <p:rCtr x="17773" y="-8380"/>
                                    </p:animMotion>
                                  </p:childTnLst>
                                </p:cTn>
                              </p:par>
                              <p:par>
                                <p:cTn id="33" presetID="8" presetClass="emph" presetSubtype="0" fill="hold" nodeType="withEffect">
                                  <p:stCondLst>
                                    <p:cond delay="0"/>
                                  </p:stCondLst>
                                  <p:childTnLst>
                                    <p:animRot by="5400000">
                                      <p:cBhvr>
                                        <p:cTn id="34" dur="2000" fill="hold"/>
                                        <p:tgtEl>
                                          <p:spTgt spid="24"/>
                                        </p:tgtEl>
                                        <p:attrNameLst>
                                          <p:attrName>r</p:attrName>
                                        </p:attrNameLst>
                                      </p:cBhvr>
                                    </p:animRot>
                                  </p:childTnLst>
                                </p:cTn>
                              </p:par>
                              <p:par>
                                <p:cTn id="35" presetID="8" presetClass="emph" presetSubtype="0" fill="hold" grpId="1" nodeType="withEffect">
                                  <p:stCondLst>
                                    <p:cond delay="0"/>
                                  </p:stCondLst>
                                  <p:childTnLst>
                                    <p:animRot by="5400000">
                                      <p:cBhvr>
                                        <p:cTn id="36" dur="2000" fill="hold"/>
                                        <p:tgtEl>
                                          <p:spTgt spid="25"/>
                                        </p:tgtEl>
                                        <p:attrNameLst>
                                          <p:attrName>r</p:attrName>
                                        </p:attrNameLst>
                                      </p:cBhvr>
                                    </p:animRot>
                                  </p:childTnLst>
                                </p:cTn>
                              </p:par>
                              <p:par>
                                <p:cTn id="37" presetID="6" presetClass="emph" presetSubtype="0" fill="hold" nodeType="withEffect">
                                  <p:stCondLst>
                                    <p:cond delay="0"/>
                                  </p:stCondLst>
                                  <p:childTnLst>
                                    <p:animScale>
                                      <p:cBhvr>
                                        <p:cTn id="38" dur="2000" fill="hold"/>
                                        <p:tgtEl>
                                          <p:spTgt spid="24"/>
                                        </p:tgtEl>
                                      </p:cBhvr>
                                      <p:by x="150000" y="150000"/>
                                    </p:animScale>
                                  </p:childTnLst>
                                </p:cTn>
                              </p:par>
                              <p:par>
                                <p:cTn id="39" presetID="6" presetClass="emph" presetSubtype="0" fill="hold" grpId="2" nodeType="withEffect">
                                  <p:stCondLst>
                                    <p:cond delay="0"/>
                                  </p:stCondLst>
                                  <p:childTnLst>
                                    <p:animScale>
                                      <p:cBhvr>
                                        <p:cTn id="40" dur="2000" fill="hold"/>
                                        <p:tgtEl>
                                          <p:spTgt spid="25"/>
                                        </p:tgtEl>
                                      </p:cBhvr>
                                      <p:by x="150000" y="150000"/>
                                    </p:animScale>
                                  </p:childTnLst>
                                </p:cTn>
                              </p:par>
                            </p:childTnLst>
                          </p:cTn>
                        </p:par>
                        <p:par>
                          <p:cTn id="41" fill="hold">
                            <p:stCondLst>
                              <p:cond delay="2000"/>
                            </p:stCondLst>
                            <p:childTnLst>
                              <p:par>
                                <p:cTn id="42" presetID="1" presetClass="entr" presetSubtype="0" fill="hold" nodeType="afterEffect">
                                  <p:stCondLst>
                                    <p:cond delay="0"/>
                                  </p:stCondLst>
                                  <p:childTnLst>
                                    <p:set>
                                      <p:cBhvr>
                                        <p:cTn id="43" dur="1" fill="hold">
                                          <p:stCondLst>
                                            <p:cond delay="0"/>
                                          </p:stCondLst>
                                        </p:cTn>
                                        <p:tgtEl>
                                          <p:spTgt spid="78"/>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6"/>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5" grpId="0" animBg="1"/>
      <p:bldP spid="25" grpId="1" animBg="1"/>
      <p:bldP spid="25" grpId="2" animBg="1"/>
      <p:bldP spid="25" grpId="3" animBg="1"/>
      <p:bldP spid="88" grpId="0"/>
      <p:bldP spid="8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2EEDB5-54CD-B7BE-98DB-C2790643B615}"/>
              </a:ext>
            </a:extLst>
          </p:cNvPr>
          <p:cNvPicPr>
            <a:picLocks noChangeAspect="1"/>
          </p:cNvPicPr>
          <p:nvPr/>
        </p:nvPicPr>
        <p:blipFill rotWithShape="1">
          <a:blip r:embed="rId3"/>
          <a:srcRect l="20338" t="33635" r="69153" b="48902"/>
          <a:stretch/>
        </p:blipFill>
        <p:spPr>
          <a:xfrm>
            <a:off x="3661171" y="1901757"/>
            <a:ext cx="1143000" cy="1890895"/>
          </a:xfrm>
          <a:prstGeom prst="ellipse">
            <a:avLst/>
          </a:prstGeom>
        </p:spPr>
      </p:pic>
      <p:sp>
        <p:nvSpPr>
          <p:cNvPr id="2" name="Title 1">
            <a:extLst>
              <a:ext uri="{FF2B5EF4-FFF2-40B4-BE49-F238E27FC236}">
                <a16:creationId xmlns:a16="http://schemas.microsoft.com/office/drawing/2014/main" id="{BCF2CB1A-AD95-D7EF-16EB-02EB70BD971F}"/>
              </a:ext>
            </a:extLst>
          </p:cNvPr>
          <p:cNvSpPr>
            <a:spLocks noGrp="1"/>
          </p:cNvSpPr>
          <p:nvPr>
            <p:ph type="title"/>
          </p:nvPr>
        </p:nvSpPr>
        <p:spPr/>
        <p:txBody>
          <a:bodyPr>
            <a:normAutofit fontScale="90000"/>
          </a:bodyPr>
          <a:lstStyle/>
          <a:p>
            <a:r>
              <a:rPr lang="en-US" dirty="0"/>
              <a:t>Resonators – Frequency</a:t>
            </a:r>
          </a:p>
        </p:txBody>
      </p:sp>
      <p:sp>
        <p:nvSpPr>
          <p:cNvPr id="3" name="Slide Number Placeholder 2">
            <a:extLst>
              <a:ext uri="{FF2B5EF4-FFF2-40B4-BE49-F238E27FC236}">
                <a16:creationId xmlns:a16="http://schemas.microsoft.com/office/drawing/2014/main" id="{708D510C-B396-0573-27DE-FE9D85C2D43E}"/>
              </a:ext>
            </a:extLst>
          </p:cNvPr>
          <p:cNvSpPr>
            <a:spLocks noGrp="1"/>
          </p:cNvSpPr>
          <p:nvPr>
            <p:ph type="sldNum" sz="quarter" idx="12"/>
          </p:nvPr>
        </p:nvSpPr>
        <p:spPr/>
        <p:txBody>
          <a:bodyPr/>
          <a:lstStyle/>
          <a:p>
            <a:fld id="{5640740C-D8F9-4C52-8D45-6D36218854E3}" type="slidenum">
              <a:rPr lang="en-US" smtClean="0"/>
              <a:t>5</a:t>
            </a:fld>
            <a:endParaRPr lang="en-US"/>
          </a:p>
        </p:txBody>
      </p:sp>
      <p:sp>
        <p:nvSpPr>
          <p:cNvPr id="9" name="Flowchart: Connector 8">
            <a:extLst>
              <a:ext uri="{FF2B5EF4-FFF2-40B4-BE49-F238E27FC236}">
                <a16:creationId xmlns:a16="http://schemas.microsoft.com/office/drawing/2014/main" id="{177DC598-2A0C-71DA-ABEA-3011035FD9F9}"/>
              </a:ext>
            </a:extLst>
          </p:cNvPr>
          <p:cNvSpPr/>
          <p:nvPr/>
        </p:nvSpPr>
        <p:spPr>
          <a:xfrm>
            <a:off x="3661171" y="1889567"/>
            <a:ext cx="1143000" cy="1892808"/>
          </a:xfrm>
          <a:prstGeom prst="flowChartConnector">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D33563A-0E3F-CEAA-6E7E-EECBE64ECC26}"/>
              </a:ext>
            </a:extLst>
          </p:cNvPr>
          <p:cNvSpPr/>
          <p:nvPr/>
        </p:nvSpPr>
        <p:spPr>
          <a:xfrm>
            <a:off x="4256198" y="3550155"/>
            <a:ext cx="142875" cy="166688"/>
          </a:xfrm>
          <a:prstGeom prst="rect">
            <a:avLst/>
          </a:prstGeom>
          <a:no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4A8CFF0C-3DFE-EC72-023C-6190830407C8}"/>
              </a:ext>
            </a:extLst>
          </p:cNvPr>
          <p:cNvCxnSpPr>
            <a:cxnSpLocks/>
          </p:cNvCxnSpPr>
          <p:nvPr/>
        </p:nvCxnSpPr>
        <p:spPr>
          <a:xfrm flipH="1">
            <a:off x="4399073" y="3007303"/>
            <a:ext cx="1323468" cy="542852"/>
          </a:xfrm>
          <a:prstGeom prst="line">
            <a:avLst/>
          </a:prstGeom>
        </p:spPr>
        <p:style>
          <a:lnRef idx="1">
            <a:schemeClr val="accent6"/>
          </a:lnRef>
          <a:fillRef idx="0">
            <a:schemeClr val="accent6"/>
          </a:fillRef>
          <a:effectRef idx="0">
            <a:schemeClr val="accent6"/>
          </a:effectRef>
          <a:fontRef idx="minor">
            <a:schemeClr val="tx1"/>
          </a:fontRef>
        </p:style>
      </p:cxnSp>
      <p:cxnSp>
        <p:nvCxnSpPr>
          <p:cNvPr id="19" name="Straight Connector 18">
            <a:extLst>
              <a:ext uri="{FF2B5EF4-FFF2-40B4-BE49-F238E27FC236}">
                <a16:creationId xmlns:a16="http://schemas.microsoft.com/office/drawing/2014/main" id="{6E828897-B771-FDFE-15CB-B4FE0AF7BE69}"/>
              </a:ext>
            </a:extLst>
          </p:cNvPr>
          <p:cNvCxnSpPr>
            <a:cxnSpLocks/>
          </p:cNvCxnSpPr>
          <p:nvPr/>
        </p:nvCxnSpPr>
        <p:spPr>
          <a:xfrm flipH="1" flipV="1">
            <a:off x="4399073" y="3721215"/>
            <a:ext cx="1323468" cy="384312"/>
          </a:xfrm>
          <a:prstGeom prst="line">
            <a:avLst/>
          </a:prstGeom>
        </p:spPr>
        <p:style>
          <a:lnRef idx="1">
            <a:schemeClr val="accent6"/>
          </a:lnRef>
          <a:fillRef idx="0">
            <a:schemeClr val="accent6"/>
          </a:fillRef>
          <a:effectRef idx="0">
            <a:schemeClr val="accent6"/>
          </a:effectRef>
          <a:fontRef idx="minor">
            <a:schemeClr val="tx1"/>
          </a:fontRef>
        </p:style>
      </p:cxnSp>
      <p:pic>
        <p:nvPicPr>
          <p:cNvPr id="24" name="Picture 23">
            <a:extLst>
              <a:ext uri="{FF2B5EF4-FFF2-40B4-BE49-F238E27FC236}">
                <a16:creationId xmlns:a16="http://schemas.microsoft.com/office/drawing/2014/main" id="{EDE18453-A2FA-A08C-B5E8-A2D14E9BBBC2}"/>
              </a:ext>
            </a:extLst>
          </p:cNvPr>
          <p:cNvPicPr>
            <a:picLocks noChangeAspect="1"/>
          </p:cNvPicPr>
          <p:nvPr/>
        </p:nvPicPr>
        <p:blipFill rotWithShape="1">
          <a:blip r:embed="rId4"/>
          <a:srcRect l="17584" t="16390" r="56157" b="39589"/>
          <a:stretch/>
        </p:blipFill>
        <p:spPr>
          <a:xfrm>
            <a:off x="5742386" y="3007303"/>
            <a:ext cx="783427" cy="1110744"/>
          </a:xfrm>
          <a:prstGeom prst="rect">
            <a:avLst/>
          </a:prstGeom>
        </p:spPr>
      </p:pic>
      <p:sp>
        <p:nvSpPr>
          <p:cNvPr id="25" name="Rectangle 24">
            <a:extLst>
              <a:ext uri="{FF2B5EF4-FFF2-40B4-BE49-F238E27FC236}">
                <a16:creationId xmlns:a16="http://schemas.microsoft.com/office/drawing/2014/main" id="{82843CBC-4311-1D40-1493-C013854C2119}"/>
              </a:ext>
            </a:extLst>
          </p:cNvPr>
          <p:cNvSpPr/>
          <p:nvPr/>
        </p:nvSpPr>
        <p:spPr>
          <a:xfrm>
            <a:off x="5722542" y="3007303"/>
            <a:ext cx="823116" cy="1102642"/>
          </a:xfrm>
          <a:prstGeom prst="rect">
            <a:avLst/>
          </a:prstGeom>
          <a:no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id="{4F839754-9972-FB99-CEFF-25E6D057E3C3}"/>
              </a:ext>
            </a:extLst>
          </p:cNvPr>
          <p:cNvPicPr>
            <a:picLocks noChangeAspect="1"/>
          </p:cNvPicPr>
          <p:nvPr/>
        </p:nvPicPr>
        <p:blipFill>
          <a:blip r:embed="rId5"/>
          <a:stretch>
            <a:fillRect/>
          </a:stretch>
        </p:blipFill>
        <p:spPr>
          <a:xfrm>
            <a:off x="9053493" y="2744959"/>
            <a:ext cx="2531660" cy="1777080"/>
          </a:xfrm>
          <a:prstGeom prst="rect">
            <a:avLst/>
          </a:prstGeom>
        </p:spPr>
      </p:pic>
      <p:cxnSp>
        <p:nvCxnSpPr>
          <p:cNvPr id="80" name="Straight Arrow Connector 79">
            <a:extLst>
              <a:ext uri="{FF2B5EF4-FFF2-40B4-BE49-F238E27FC236}">
                <a16:creationId xmlns:a16="http://schemas.microsoft.com/office/drawing/2014/main" id="{CA1D0B62-115D-43C9-CE54-668BF1DD3C20}"/>
              </a:ext>
            </a:extLst>
          </p:cNvPr>
          <p:cNvCxnSpPr/>
          <p:nvPr/>
        </p:nvCxnSpPr>
        <p:spPr>
          <a:xfrm>
            <a:off x="3932348" y="3600160"/>
            <a:ext cx="564357" cy="0"/>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81" name="Straight Arrow Connector 80">
            <a:extLst>
              <a:ext uri="{FF2B5EF4-FFF2-40B4-BE49-F238E27FC236}">
                <a16:creationId xmlns:a16="http://schemas.microsoft.com/office/drawing/2014/main" id="{913D94C1-9F94-7A31-A9C7-381196FB263A}"/>
              </a:ext>
            </a:extLst>
          </p:cNvPr>
          <p:cNvCxnSpPr>
            <a:cxnSpLocks/>
          </p:cNvCxnSpPr>
          <p:nvPr/>
        </p:nvCxnSpPr>
        <p:spPr>
          <a:xfrm flipV="1">
            <a:off x="3861152" y="2239411"/>
            <a:ext cx="0" cy="1319213"/>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sp>
        <p:nvSpPr>
          <p:cNvPr id="88" name="TextBox 87">
            <a:extLst>
              <a:ext uri="{FF2B5EF4-FFF2-40B4-BE49-F238E27FC236}">
                <a16:creationId xmlns:a16="http://schemas.microsoft.com/office/drawing/2014/main" id="{E416B585-B930-111E-FAA1-4A5BB327EDEA}"/>
              </a:ext>
            </a:extLst>
          </p:cNvPr>
          <p:cNvSpPr txBox="1"/>
          <p:nvPr/>
        </p:nvSpPr>
        <p:spPr>
          <a:xfrm>
            <a:off x="3729942" y="2742436"/>
            <a:ext cx="111365" cy="369332"/>
          </a:xfrm>
          <a:prstGeom prst="rect">
            <a:avLst/>
          </a:prstGeom>
          <a:noFill/>
        </p:spPr>
        <p:txBody>
          <a:bodyPr wrap="square" rtlCol="0">
            <a:spAutoFit/>
          </a:bodyPr>
          <a:lstStyle/>
          <a:p>
            <a:r>
              <a:rPr lang="en-US" dirty="0">
                <a:solidFill>
                  <a:schemeClr val="accent6"/>
                </a:solidFill>
              </a:rPr>
              <a:t>l</a:t>
            </a:r>
          </a:p>
        </p:txBody>
      </p:sp>
      <p:sp>
        <p:nvSpPr>
          <p:cNvPr id="89" name="TextBox 88">
            <a:extLst>
              <a:ext uri="{FF2B5EF4-FFF2-40B4-BE49-F238E27FC236}">
                <a16:creationId xmlns:a16="http://schemas.microsoft.com/office/drawing/2014/main" id="{B4B6816B-D8F5-6DAE-C8CA-1D114B1F2A4B}"/>
              </a:ext>
            </a:extLst>
          </p:cNvPr>
          <p:cNvSpPr txBox="1"/>
          <p:nvPr/>
        </p:nvSpPr>
        <p:spPr>
          <a:xfrm>
            <a:off x="4091607" y="3319283"/>
            <a:ext cx="280846" cy="369332"/>
          </a:xfrm>
          <a:prstGeom prst="rect">
            <a:avLst/>
          </a:prstGeom>
          <a:noFill/>
        </p:spPr>
        <p:txBody>
          <a:bodyPr wrap="none" rtlCol="0">
            <a:spAutoFit/>
          </a:bodyPr>
          <a:lstStyle/>
          <a:p>
            <a:r>
              <a:rPr lang="en-US" dirty="0">
                <a:solidFill>
                  <a:schemeClr val="accent6"/>
                </a:solidFill>
              </a:rPr>
              <a:t>l</a:t>
            </a:r>
            <a:r>
              <a:rPr lang="en-US" sz="800" dirty="0">
                <a:solidFill>
                  <a:schemeClr val="accent6"/>
                </a:solidFill>
              </a:rPr>
              <a:t>c</a:t>
            </a:r>
            <a:endParaRPr lang="en-US" dirty="0">
              <a:solidFill>
                <a:schemeClr val="accent6"/>
              </a:solidFill>
            </a:endParaRPr>
          </a:p>
        </p:txBody>
      </p:sp>
      <p:pic>
        <p:nvPicPr>
          <p:cNvPr id="5" name="Picture 4">
            <a:extLst>
              <a:ext uri="{FF2B5EF4-FFF2-40B4-BE49-F238E27FC236}">
                <a16:creationId xmlns:a16="http://schemas.microsoft.com/office/drawing/2014/main" id="{9D56E70C-1C5A-C860-94FA-A59197441366}"/>
              </a:ext>
            </a:extLst>
          </p:cNvPr>
          <p:cNvPicPr>
            <a:picLocks noChangeAspect="1"/>
          </p:cNvPicPr>
          <p:nvPr/>
        </p:nvPicPr>
        <p:blipFill>
          <a:blip r:embed="rId6"/>
          <a:stretch>
            <a:fillRect/>
          </a:stretch>
        </p:blipFill>
        <p:spPr>
          <a:xfrm>
            <a:off x="3242476" y="4868688"/>
            <a:ext cx="1359130" cy="641063"/>
          </a:xfrm>
          <a:prstGeom prst="rect">
            <a:avLst/>
          </a:prstGeom>
        </p:spPr>
      </p:pic>
      <p:pic>
        <p:nvPicPr>
          <p:cNvPr id="6" name="Picture 5">
            <a:extLst>
              <a:ext uri="{FF2B5EF4-FFF2-40B4-BE49-F238E27FC236}">
                <a16:creationId xmlns:a16="http://schemas.microsoft.com/office/drawing/2014/main" id="{567A43D5-F593-77E5-D190-CD565AD34C7F}"/>
              </a:ext>
            </a:extLst>
          </p:cNvPr>
          <p:cNvPicPr>
            <a:picLocks noChangeAspect="1"/>
          </p:cNvPicPr>
          <p:nvPr/>
        </p:nvPicPr>
        <p:blipFill>
          <a:blip r:embed="rId7"/>
          <a:stretch>
            <a:fillRect/>
          </a:stretch>
        </p:blipFill>
        <p:spPr>
          <a:xfrm>
            <a:off x="4696274" y="5009587"/>
            <a:ext cx="1323964" cy="500164"/>
          </a:xfrm>
          <a:prstGeom prst="rect">
            <a:avLst/>
          </a:prstGeom>
        </p:spPr>
      </p:pic>
      <p:pic>
        <p:nvPicPr>
          <p:cNvPr id="7" name="Picture 6">
            <a:extLst>
              <a:ext uri="{FF2B5EF4-FFF2-40B4-BE49-F238E27FC236}">
                <a16:creationId xmlns:a16="http://schemas.microsoft.com/office/drawing/2014/main" id="{0C1342FC-407C-4EC0-325E-F0D56408B912}"/>
              </a:ext>
            </a:extLst>
          </p:cNvPr>
          <p:cNvPicPr>
            <a:picLocks noChangeAspect="1"/>
          </p:cNvPicPr>
          <p:nvPr/>
        </p:nvPicPr>
        <p:blipFill>
          <a:blip r:embed="rId8"/>
          <a:stretch>
            <a:fillRect/>
          </a:stretch>
        </p:blipFill>
        <p:spPr>
          <a:xfrm>
            <a:off x="6251799" y="4529294"/>
            <a:ext cx="1426621" cy="1460750"/>
          </a:xfrm>
          <a:prstGeom prst="rect">
            <a:avLst/>
          </a:prstGeom>
        </p:spPr>
      </p:pic>
      <p:pic>
        <p:nvPicPr>
          <p:cNvPr id="13" name="Picture 12">
            <a:extLst>
              <a:ext uri="{FF2B5EF4-FFF2-40B4-BE49-F238E27FC236}">
                <a16:creationId xmlns:a16="http://schemas.microsoft.com/office/drawing/2014/main" id="{C5285A98-1A77-DFFA-A518-9C23F04F538E}"/>
              </a:ext>
            </a:extLst>
          </p:cNvPr>
          <p:cNvPicPr>
            <a:picLocks noChangeAspect="1"/>
          </p:cNvPicPr>
          <p:nvPr/>
        </p:nvPicPr>
        <p:blipFill>
          <a:blip r:embed="rId9"/>
          <a:stretch>
            <a:fillRect/>
          </a:stretch>
        </p:blipFill>
        <p:spPr>
          <a:xfrm>
            <a:off x="1580442" y="4731955"/>
            <a:ext cx="1362265" cy="914528"/>
          </a:xfrm>
          <a:prstGeom prst="rect">
            <a:avLst/>
          </a:prstGeom>
        </p:spPr>
      </p:pic>
    </p:spTree>
    <p:extLst>
      <p:ext uri="{BB962C8B-B14F-4D97-AF65-F5344CB8AC3E}">
        <p14:creationId xmlns:p14="http://schemas.microsoft.com/office/powerpoint/2010/main" val="1132670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2EEDB5-54CD-B7BE-98DB-C2790643B615}"/>
              </a:ext>
            </a:extLst>
          </p:cNvPr>
          <p:cNvPicPr>
            <a:picLocks noChangeAspect="1"/>
          </p:cNvPicPr>
          <p:nvPr/>
        </p:nvPicPr>
        <p:blipFill rotWithShape="1">
          <a:blip r:embed="rId3"/>
          <a:srcRect l="20338" t="33635" r="69153" b="48902"/>
          <a:stretch/>
        </p:blipFill>
        <p:spPr>
          <a:xfrm>
            <a:off x="3661171" y="1901757"/>
            <a:ext cx="1143000" cy="1890895"/>
          </a:xfrm>
          <a:prstGeom prst="ellipse">
            <a:avLst/>
          </a:prstGeom>
        </p:spPr>
      </p:pic>
      <p:sp>
        <p:nvSpPr>
          <p:cNvPr id="2" name="Title 1">
            <a:extLst>
              <a:ext uri="{FF2B5EF4-FFF2-40B4-BE49-F238E27FC236}">
                <a16:creationId xmlns:a16="http://schemas.microsoft.com/office/drawing/2014/main" id="{BCF2CB1A-AD95-D7EF-16EB-02EB70BD971F}"/>
              </a:ext>
            </a:extLst>
          </p:cNvPr>
          <p:cNvSpPr>
            <a:spLocks noGrp="1"/>
          </p:cNvSpPr>
          <p:nvPr>
            <p:ph type="title"/>
          </p:nvPr>
        </p:nvSpPr>
        <p:spPr/>
        <p:txBody>
          <a:bodyPr>
            <a:normAutofit fontScale="90000"/>
          </a:bodyPr>
          <a:lstStyle/>
          <a:p>
            <a:r>
              <a:rPr lang="en-US" dirty="0"/>
              <a:t>Resonators – Impedance</a:t>
            </a:r>
          </a:p>
        </p:txBody>
      </p:sp>
      <p:sp>
        <p:nvSpPr>
          <p:cNvPr id="3" name="Slide Number Placeholder 2">
            <a:extLst>
              <a:ext uri="{FF2B5EF4-FFF2-40B4-BE49-F238E27FC236}">
                <a16:creationId xmlns:a16="http://schemas.microsoft.com/office/drawing/2014/main" id="{708D510C-B396-0573-27DE-FE9D85C2D43E}"/>
              </a:ext>
            </a:extLst>
          </p:cNvPr>
          <p:cNvSpPr>
            <a:spLocks noGrp="1"/>
          </p:cNvSpPr>
          <p:nvPr>
            <p:ph type="sldNum" sz="quarter" idx="12"/>
          </p:nvPr>
        </p:nvSpPr>
        <p:spPr/>
        <p:txBody>
          <a:bodyPr/>
          <a:lstStyle/>
          <a:p>
            <a:fld id="{5640740C-D8F9-4C52-8D45-6D36218854E3}" type="slidenum">
              <a:rPr lang="en-US" smtClean="0"/>
              <a:t>6</a:t>
            </a:fld>
            <a:endParaRPr lang="en-US"/>
          </a:p>
        </p:txBody>
      </p:sp>
      <p:sp>
        <p:nvSpPr>
          <p:cNvPr id="9" name="Flowchart: Connector 8">
            <a:extLst>
              <a:ext uri="{FF2B5EF4-FFF2-40B4-BE49-F238E27FC236}">
                <a16:creationId xmlns:a16="http://schemas.microsoft.com/office/drawing/2014/main" id="{177DC598-2A0C-71DA-ABEA-3011035FD9F9}"/>
              </a:ext>
            </a:extLst>
          </p:cNvPr>
          <p:cNvSpPr/>
          <p:nvPr/>
        </p:nvSpPr>
        <p:spPr>
          <a:xfrm>
            <a:off x="3661171" y="1889567"/>
            <a:ext cx="1143000" cy="1892808"/>
          </a:xfrm>
          <a:prstGeom prst="flowChartConnector">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D33563A-0E3F-CEAA-6E7E-EECBE64ECC26}"/>
              </a:ext>
            </a:extLst>
          </p:cNvPr>
          <p:cNvSpPr/>
          <p:nvPr/>
        </p:nvSpPr>
        <p:spPr>
          <a:xfrm>
            <a:off x="4256198" y="3550155"/>
            <a:ext cx="142875" cy="166688"/>
          </a:xfrm>
          <a:prstGeom prst="rect">
            <a:avLst/>
          </a:prstGeom>
          <a:no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4A8CFF0C-3DFE-EC72-023C-6190830407C8}"/>
              </a:ext>
            </a:extLst>
          </p:cNvPr>
          <p:cNvCxnSpPr>
            <a:cxnSpLocks/>
          </p:cNvCxnSpPr>
          <p:nvPr/>
        </p:nvCxnSpPr>
        <p:spPr>
          <a:xfrm flipH="1">
            <a:off x="4399073" y="3007303"/>
            <a:ext cx="1323468" cy="542852"/>
          </a:xfrm>
          <a:prstGeom prst="line">
            <a:avLst/>
          </a:prstGeom>
        </p:spPr>
        <p:style>
          <a:lnRef idx="1">
            <a:schemeClr val="accent6"/>
          </a:lnRef>
          <a:fillRef idx="0">
            <a:schemeClr val="accent6"/>
          </a:fillRef>
          <a:effectRef idx="0">
            <a:schemeClr val="accent6"/>
          </a:effectRef>
          <a:fontRef idx="minor">
            <a:schemeClr val="tx1"/>
          </a:fontRef>
        </p:style>
      </p:cxnSp>
      <p:cxnSp>
        <p:nvCxnSpPr>
          <p:cNvPr id="19" name="Straight Connector 18">
            <a:extLst>
              <a:ext uri="{FF2B5EF4-FFF2-40B4-BE49-F238E27FC236}">
                <a16:creationId xmlns:a16="http://schemas.microsoft.com/office/drawing/2014/main" id="{6E828897-B771-FDFE-15CB-B4FE0AF7BE69}"/>
              </a:ext>
            </a:extLst>
          </p:cNvPr>
          <p:cNvCxnSpPr>
            <a:cxnSpLocks/>
          </p:cNvCxnSpPr>
          <p:nvPr/>
        </p:nvCxnSpPr>
        <p:spPr>
          <a:xfrm flipH="1" flipV="1">
            <a:off x="4399073" y="3721215"/>
            <a:ext cx="1323468" cy="384312"/>
          </a:xfrm>
          <a:prstGeom prst="line">
            <a:avLst/>
          </a:prstGeom>
        </p:spPr>
        <p:style>
          <a:lnRef idx="1">
            <a:schemeClr val="accent6"/>
          </a:lnRef>
          <a:fillRef idx="0">
            <a:schemeClr val="accent6"/>
          </a:fillRef>
          <a:effectRef idx="0">
            <a:schemeClr val="accent6"/>
          </a:effectRef>
          <a:fontRef idx="minor">
            <a:schemeClr val="tx1"/>
          </a:fontRef>
        </p:style>
      </p:cxnSp>
      <p:pic>
        <p:nvPicPr>
          <p:cNvPr id="24" name="Picture 23">
            <a:extLst>
              <a:ext uri="{FF2B5EF4-FFF2-40B4-BE49-F238E27FC236}">
                <a16:creationId xmlns:a16="http://schemas.microsoft.com/office/drawing/2014/main" id="{EDE18453-A2FA-A08C-B5E8-A2D14E9BBBC2}"/>
              </a:ext>
            </a:extLst>
          </p:cNvPr>
          <p:cNvPicPr>
            <a:picLocks noChangeAspect="1"/>
          </p:cNvPicPr>
          <p:nvPr/>
        </p:nvPicPr>
        <p:blipFill rotWithShape="1">
          <a:blip r:embed="rId4"/>
          <a:srcRect l="17584" t="16390" r="56157" b="39589"/>
          <a:stretch/>
        </p:blipFill>
        <p:spPr>
          <a:xfrm>
            <a:off x="5742386" y="3007303"/>
            <a:ext cx="783427" cy="1110744"/>
          </a:xfrm>
          <a:prstGeom prst="rect">
            <a:avLst/>
          </a:prstGeom>
        </p:spPr>
      </p:pic>
      <p:sp>
        <p:nvSpPr>
          <p:cNvPr id="25" name="Rectangle 24">
            <a:extLst>
              <a:ext uri="{FF2B5EF4-FFF2-40B4-BE49-F238E27FC236}">
                <a16:creationId xmlns:a16="http://schemas.microsoft.com/office/drawing/2014/main" id="{82843CBC-4311-1D40-1493-C013854C2119}"/>
              </a:ext>
            </a:extLst>
          </p:cNvPr>
          <p:cNvSpPr/>
          <p:nvPr/>
        </p:nvSpPr>
        <p:spPr>
          <a:xfrm>
            <a:off x="5722542" y="3007303"/>
            <a:ext cx="823116" cy="1102642"/>
          </a:xfrm>
          <a:prstGeom prst="rect">
            <a:avLst/>
          </a:prstGeom>
          <a:no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id="{4F839754-9972-FB99-CEFF-25E6D057E3C3}"/>
              </a:ext>
            </a:extLst>
          </p:cNvPr>
          <p:cNvPicPr>
            <a:picLocks noChangeAspect="1"/>
          </p:cNvPicPr>
          <p:nvPr/>
        </p:nvPicPr>
        <p:blipFill>
          <a:blip r:embed="rId5"/>
          <a:stretch>
            <a:fillRect/>
          </a:stretch>
        </p:blipFill>
        <p:spPr>
          <a:xfrm>
            <a:off x="9053493" y="2744959"/>
            <a:ext cx="2531660" cy="1777080"/>
          </a:xfrm>
          <a:prstGeom prst="rect">
            <a:avLst/>
          </a:prstGeom>
        </p:spPr>
      </p:pic>
      <p:cxnSp>
        <p:nvCxnSpPr>
          <p:cNvPr id="80" name="Straight Arrow Connector 79">
            <a:extLst>
              <a:ext uri="{FF2B5EF4-FFF2-40B4-BE49-F238E27FC236}">
                <a16:creationId xmlns:a16="http://schemas.microsoft.com/office/drawing/2014/main" id="{CA1D0B62-115D-43C9-CE54-668BF1DD3C20}"/>
              </a:ext>
            </a:extLst>
          </p:cNvPr>
          <p:cNvCxnSpPr/>
          <p:nvPr/>
        </p:nvCxnSpPr>
        <p:spPr>
          <a:xfrm>
            <a:off x="3932348" y="3600160"/>
            <a:ext cx="564357" cy="0"/>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81" name="Straight Arrow Connector 80">
            <a:extLst>
              <a:ext uri="{FF2B5EF4-FFF2-40B4-BE49-F238E27FC236}">
                <a16:creationId xmlns:a16="http://schemas.microsoft.com/office/drawing/2014/main" id="{913D94C1-9F94-7A31-A9C7-381196FB263A}"/>
              </a:ext>
            </a:extLst>
          </p:cNvPr>
          <p:cNvCxnSpPr>
            <a:cxnSpLocks/>
          </p:cNvCxnSpPr>
          <p:nvPr/>
        </p:nvCxnSpPr>
        <p:spPr>
          <a:xfrm flipV="1">
            <a:off x="3861152" y="2239411"/>
            <a:ext cx="0" cy="1319213"/>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sp>
        <p:nvSpPr>
          <p:cNvPr id="88" name="TextBox 87">
            <a:extLst>
              <a:ext uri="{FF2B5EF4-FFF2-40B4-BE49-F238E27FC236}">
                <a16:creationId xmlns:a16="http://schemas.microsoft.com/office/drawing/2014/main" id="{E416B585-B930-111E-FAA1-4A5BB327EDEA}"/>
              </a:ext>
            </a:extLst>
          </p:cNvPr>
          <p:cNvSpPr txBox="1"/>
          <p:nvPr/>
        </p:nvSpPr>
        <p:spPr>
          <a:xfrm>
            <a:off x="3729942" y="2742436"/>
            <a:ext cx="111365" cy="369332"/>
          </a:xfrm>
          <a:prstGeom prst="rect">
            <a:avLst/>
          </a:prstGeom>
          <a:noFill/>
        </p:spPr>
        <p:txBody>
          <a:bodyPr wrap="square" rtlCol="0">
            <a:spAutoFit/>
          </a:bodyPr>
          <a:lstStyle/>
          <a:p>
            <a:r>
              <a:rPr lang="en-US" dirty="0">
                <a:solidFill>
                  <a:schemeClr val="accent6"/>
                </a:solidFill>
              </a:rPr>
              <a:t>l</a:t>
            </a:r>
          </a:p>
        </p:txBody>
      </p:sp>
      <p:sp>
        <p:nvSpPr>
          <p:cNvPr id="89" name="TextBox 88">
            <a:extLst>
              <a:ext uri="{FF2B5EF4-FFF2-40B4-BE49-F238E27FC236}">
                <a16:creationId xmlns:a16="http://schemas.microsoft.com/office/drawing/2014/main" id="{B4B6816B-D8F5-6DAE-C8CA-1D114B1F2A4B}"/>
              </a:ext>
            </a:extLst>
          </p:cNvPr>
          <p:cNvSpPr txBox="1"/>
          <p:nvPr/>
        </p:nvSpPr>
        <p:spPr>
          <a:xfrm>
            <a:off x="4091607" y="3319283"/>
            <a:ext cx="280846" cy="369332"/>
          </a:xfrm>
          <a:prstGeom prst="rect">
            <a:avLst/>
          </a:prstGeom>
          <a:noFill/>
        </p:spPr>
        <p:txBody>
          <a:bodyPr wrap="none" rtlCol="0">
            <a:spAutoFit/>
          </a:bodyPr>
          <a:lstStyle/>
          <a:p>
            <a:r>
              <a:rPr lang="en-US" dirty="0">
                <a:solidFill>
                  <a:schemeClr val="accent6"/>
                </a:solidFill>
              </a:rPr>
              <a:t>l</a:t>
            </a:r>
            <a:r>
              <a:rPr lang="en-US" sz="800" dirty="0">
                <a:solidFill>
                  <a:schemeClr val="accent6"/>
                </a:solidFill>
              </a:rPr>
              <a:t>c</a:t>
            </a:r>
            <a:endParaRPr lang="en-US" dirty="0">
              <a:solidFill>
                <a:schemeClr val="accent6"/>
              </a:solidFill>
            </a:endParaRPr>
          </a:p>
        </p:txBody>
      </p:sp>
      <p:pic>
        <p:nvPicPr>
          <p:cNvPr id="4" name="Picture 3">
            <a:extLst>
              <a:ext uri="{FF2B5EF4-FFF2-40B4-BE49-F238E27FC236}">
                <a16:creationId xmlns:a16="http://schemas.microsoft.com/office/drawing/2014/main" id="{37B76FF8-18A8-0755-720E-A33696A19526}"/>
              </a:ext>
            </a:extLst>
          </p:cNvPr>
          <p:cNvPicPr>
            <a:picLocks noChangeAspect="1"/>
          </p:cNvPicPr>
          <p:nvPr/>
        </p:nvPicPr>
        <p:blipFill>
          <a:blip r:embed="rId6"/>
          <a:stretch>
            <a:fillRect/>
          </a:stretch>
        </p:blipFill>
        <p:spPr>
          <a:xfrm>
            <a:off x="1813035" y="5564925"/>
            <a:ext cx="911636" cy="627945"/>
          </a:xfrm>
          <a:prstGeom prst="rect">
            <a:avLst/>
          </a:prstGeom>
        </p:spPr>
      </p:pic>
      <p:pic>
        <p:nvPicPr>
          <p:cNvPr id="5" name="Picture 4">
            <a:extLst>
              <a:ext uri="{FF2B5EF4-FFF2-40B4-BE49-F238E27FC236}">
                <a16:creationId xmlns:a16="http://schemas.microsoft.com/office/drawing/2014/main" id="{A9B6F9F5-B420-1E5D-03D6-43A179F947C9}"/>
              </a:ext>
            </a:extLst>
          </p:cNvPr>
          <p:cNvPicPr>
            <a:picLocks noChangeAspect="1"/>
          </p:cNvPicPr>
          <p:nvPr/>
        </p:nvPicPr>
        <p:blipFill>
          <a:blip r:embed="rId7"/>
          <a:stretch>
            <a:fillRect/>
          </a:stretch>
        </p:blipFill>
        <p:spPr>
          <a:xfrm>
            <a:off x="2809947" y="5515981"/>
            <a:ext cx="1102001" cy="723451"/>
          </a:xfrm>
          <a:prstGeom prst="rect">
            <a:avLst/>
          </a:prstGeom>
        </p:spPr>
      </p:pic>
      <p:pic>
        <p:nvPicPr>
          <p:cNvPr id="6" name="Picture 5">
            <a:extLst>
              <a:ext uri="{FF2B5EF4-FFF2-40B4-BE49-F238E27FC236}">
                <a16:creationId xmlns:a16="http://schemas.microsoft.com/office/drawing/2014/main" id="{29CD6410-918A-663A-61AD-24321CE07E07}"/>
              </a:ext>
            </a:extLst>
          </p:cNvPr>
          <p:cNvPicPr>
            <a:picLocks noChangeAspect="1"/>
          </p:cNvPicPr>
          <p:nvPr/>
        </p:nvPicPr>
        <p:blipFill>
          <a:blip r:embed="rId8"/>
          <a:stretch>
            <a:fillRect/>
          </a:stretch>
        </p:blipFill>
        <p:spPr>
          <a:xfrm>
            <a:off x="3707357" y="5875747"/>
            <a:ext cx="1102002" cy="379183"/>
          </a:xfrm>
          <a:prstGeom prst="rect">
            <a:avLst/>
          </a:prstGeom>
        </p:spPr>
      </p:pic>
      <p:pic>
        <p:nvPicPr>
          <p:cNvPr id="7" name="Picture 6">
            <a:extLst>
              <a:ext uri="{FF2B5EF4-FFF2-40B4-BE49-F238E27FC236}">
                <a16:creationId xmlns:a16="http://schemas.microsoft.com/office/drawing/2014/main" id="{1596FFBF-624A-1E6A-173E-DB91F490DB38}"/>
              </a:ext>
            </a:extLst>
          </p:cNvPr>
          <p:cNvPicPr>
            <a:picLocks noChangeAspect="1"/>
          </p:cNvPicPr>
          <p:nvPr/>
        </p:nvPicPr>
        <p:blipFill>
          <a:blip r:embed="rId9"/>
          <a:stretch>
            <a:fillRect/>
          </a:stretch>
        </p:blipFill>
        <p:spPr>
          <a:xfrm>
            <a:off x="3793683" y="5564925"/>
            <a:ext cx="1102002" cy="256809"/>
          </a:xfrm>
          <a:prstGeom prst="rect">
            <a:avLst/>
          </a:prstGeom>
        </p:spPr>
      </p:pic>
      <p:pic>
        <p:nvPicPr>
          <p:cNvPr id="10" name="Picture 9">
            <a:extLst>
              <a:ext uri="{FF2B5EF4-FFF2-40B4-BE49-F238E27FC236}">
                <a16:creationId xmlns:a16="http://schemas.microsoft.com/office/drawing/2014/main" id="{D9138B46-4491-B528-3947-D54C3FDFF7DF}"/>
              </a:ext>
            </a:extLst>
          </p:cNvPr>
          <p:cNvPicPr>
            <a:picLocks noChangeAspect="1"/>
          </p:cNvPicPr>
          <p:nvPr/>
        </p:nvPicPr>
        <p:blipFill>
          <a:blip r:embed="rId10"/>
          <a:stretch>
            <a:fillRect/>
          </a:stretch>
        </p:blipFill>
        <p:spPr>
          <a:xfrm>
            <a:off x="6623770" y="5405945"/>
            <a:ext cx="4617510" cy="529156"/>
          </a:xfrm>
          <a:prstGeom prst="rect">
            <a:avLst/>
          </a:prstGeom>
        </p:spPr>
      </p:pic>
      <p:pic>
        <p:nvPicPr>
          <p:cNvPr id="11" name="Picture 10">
            <a:extLst>
              <a:ext uri="{FF2B5EF4-FFF2-40B4-BE49-F238E27FC236}">
                <a16:creationId xmlns:a16="http://schemas.microsoft.com/office/drawing/2014/main" id="{CBB40025-0490-BA2A-6C56-D55D68ED600D}"/>
              </a:ext>
            </a:extLst>
          </p:cNvPr>
          <p:cNvPicPr>
            <a:picLocks noChangeAspect="1"/>
          </p:cNvPicPr>
          <p:nvPr/>
        </p:nvPicPr>
        <p:blipFill>
          <a:blip r:embed="rId11"/>
          <a:stretch>
            <a:fillRect/>
          </a:stretch>
        </p:blipFill>
        <p:spPr>
          <a:xfrm>
            <a:off x="4895685" y="4983992"/>
            <a:ext cx="1540926" cy="891755"/>
          </a:xfrm>
          <a:prstGeom prst="rect">
            <a:avLst/>
          </a:prstGeom>
        </p:spPr>
      </p:pic>
    </p:spTree>
    <p:extLst>
      <p:ext uri="{BB962C8B-B14F-4D97-AF65-F5344CB8AC3E}">
        <p14:creationId xmlns:p14="http://schemas.microsoft.com/office/powerpoint/2010/main" val="697415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5ECC3-7191-04F4-70A2-F9C923F74F24}"/>
              </a:ext>
            </a:extLst>
          </p:cNvPr>
          <p:cNvSpPr>
            <a:spLocks noGrp="1"/>
          </p:cNvSpPr>
          <p:nvPr>
            <p:ph type="title"/>
          </p:nvPr>
        </p:nvSpPr>
        <p:spPr/>
        <p:txBody>
          <a:bodyPr>
            <a:normAutofit fontScale="90000"/>
          </a:bodyPr>
          <a:lstStyle/>
          <a:p>
            <a:r>
              <a:rPr lang="en-US" dirty="0"/>
              <a:t>Resonators – Measurement</a:t>
            </a:r>
          </a:p>
        </p:txBody>
      </p:sp>
      <p:sp>
        <p:nvSpPr>
          <p:cNvPr id="3" name="Slide Number Placeholder 2">
            <a:extLst>
              <a:ext uri="{FF2B5EF4-FFF2-40B4-BE49-F238E27FC236}">
                <a16:creationId xmlns:a16="http://schemas.microsoft.com/office/drawing/2014/main" id="{6B03B90B-D27B-3C9B-5649-EE295D1F0DB8}"/>
              </a:ext>
            </a:extLst>
          </p:cNvPr>
          <p:cNvSpPr>
            <a:spLocks noGrp="1"/>
          </p:cNvSpPr>
          <p:nvPr>
            <p:ph type="sldNum" sz="quarter" idx="12"/>
          </p:nvPr>
        </p:nvSpPr>
        <p:spPr/>
        <p:txBody>
          <a:bodyPr/>
          <a:lstStyle/>
          <a:p>
            <a:fld id="{5640740C-D8F9-4C52-8D45-6D36218854E3}" type="slidenum">
              <a:rPr lang="en-US" smtClean="0"/>
              <a:t>7</a:t>
            </a:fld>
            <a:endParaRPr lang="en-US"/>
          </a:p>
        </p:txBody>
      </p:sp>
      <p:pic>
        <p:nvPicPr>
          <p:cNvPr id="5" name="Content Placeholder 4">
            <a:extLst>
              <a:ext uri="{FF2B5EF4-FFF2-40B4-BE49-F238E27FC236}">
                <a16:creationId xmlns:a16="http://schemas.microsoft.com/office/drawing/2014/main" id="{5346FDB1-0D08-9255-54A4-33E682B5AE4D}"/>
              </a:ext>
            </a:extLst>
          </p:cNvPr>
          <p:cNvPicPr>
            <a:picLocks noGrp="1" noChangeAspect="1"/>
          </p:cNvPicPr>
          <p:nvPr>
            <p:ph idx="1"/>
          </p:nvPr>
        </p:nvPicPr>
        <p:blipFill>
          <a:blip r:embed="rId3">
            <a:alphaModFix/>
          </a:blip>
          <a:stretch>
            <a:fillRect/>
          </a:stretch>
        </p:blipFill>
        <p:spPr>
          <a:xfrm>
            <a:off x="4641124" y="1485681"/>
            <a:ext cx="7268935" cy="3223480"/>
          </a:xfrm>
          <a:prstGeom prst="rect">
            <a:avLst/>
          </a:prstGeom>
        </p:spPr>
      </p:pic>
      <p:sp>
        <p:nvSpPr>
          <p:cNvPr id="6" name="TextBox 5">
            <a:extLst>
              <a:ext uri="{FF2B5EF4-FFF2-40B4-BE49-F238E27FC236}">
                <a16:creationId xmlns:a16="http://schemas.microsoft.com/office/drawing/2014/main" id="{020EDC3D-D9DD-25C2-6A69-729229D31439}"/>
              </a:ext>
            </a:extLst>
          </p:cNvPr>
          <p:cNvSpPr txBox="1"/>
          <p:nvPr/>
        </p:nvSpPr>
        <p:spPr>
          <a:xfrm>
            <a:off x="5013734" y="3244334"/>
            <a:ext cx="425116" cy="369332"/>
          </a:xfrm>
          <a:prstGeom prst="rect">
            <a:avLst/>
          </a:prstGeom>
          <a:noFill/>
        </p:spPr>
        <p:txBody>
          <a:bodyPr wrap="none" rtlCol="0">
            <a:spAutoFit/>
          </a:bodyPr>
          <a:lstStyle/>
          <a:p>
            <a:r>
              <a:rPr lang="en-US" dirty="0">
                <a:solidFill>
                  <a:schemeClr val="accent6"/>
                </a:solidFill>
              </a:rPr>
              <a:t>Ph</a:t>
            </a:r>
          </a:p>
        </p:txBody>
      </p:sp>
      <p:sp>
        <p:nvSpPr>
          <p:cNvPr id="10" name="Rectangle 9">
            <a:extLst>
              <a:ext uri="{FF2B5EF4-FFF2-40B4-BE49-F238E27FC236}">
                <a16:creationId xmlns:a16="http://schemas.microsoft.com/office/drawing/2014/main" id="{54A1EC85-47F3-F290-1E06-9D8B78E6DBC0}"/>
              </a:ext>
            </a:extLst>
          </p:cNvPr>
          <p:cNvSpPr/>
          <p:nvPr/>
        </p:nvSpPr>
        <p:spPr>
          <a:xfrm>
            <a:off x="1150620" y="2727960"/>
            <a:ext cx="1600200" cy="13335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10D71E99-3BC2-48BB-EAAE-43521D6B1227}"/>
                  </a:ext>
                </a:extLst>
              </p14:cNvPr>
              <p14:cNvContentPartPr/>
              <p14:nvPr/>
            </p14:nvContentPartPr>
            <p14:xfrm>
              <a:off x="2753400" y="3106680"/>
              <a:ext cx="2473920" cy="322200"/>
            </p14:xfrm>
          </p:contentPart>
        </mc:Choice>
        <mc:Fallback xmlns="">
          <p:pic>
            <p:nvPicPr>
              <p:cNvPr id="11" name="Ink 10">
                <a:extLst>
                  <a:ext uri="{FF2B5EF4-FFF2-40B4-BE49-F238E27FC236}">
                    <a16:creationId xmlns:a16="http://schemas.microsoft.com/office/drawing/2014/main" id="{10D71E99-3BC2-48BB-EAAE-43521D6B1227}"/>
                  </a:ext>
                </a:extLst>
              </p:cNvPr>
              <p:cNvPicPr/>
              <p:nvPr/>
            </p:nvPicPr>
            <p:blipFill>
              <a:blip r:embed="rId5"/>
              <a:stretch>
                <a:fillRect/>
              </a:stretch>
            </p:blipFill>
            <p:spPr>
              <a:xfrm>
                <a:off x="2744760" y="3098040"/>
                <a:ext cx="249156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6E90C77C-6068-CC84-EE6A-96CEC476F140}"/>
                  </a:ext>
                </a:extLst>
              </p14:cNvPr>
              <p14:cNvContentPartPr/>
              <p14:nvPr/>
            </p14:nvContentPartPr>
            <p14:xfrm>
              <a:off x="730920" y="3223320"/>
              <a:ext cx="10756080" cy="2089080"/>
            </p14:xfrm>
          </p:contentPart>
        </mc:Choice>
        <mc:Fallback xmlns="">
          <p:pic>
            <p:nvPicPr>
              <p:cNvPr id="12" name="Ink 11">
                <a:extLst>
                  <a:ext uri="{FF2B5EF4-FFF2-40B4-BE49-F238E27FC236}">
                    <a16:creationId xmlns:a16="http://schemas.microsoft.com/office/drawing/2014/main" id="{6E90C77C-6068-CC84-EE6A-96CEC476F140}"/>
                  </a:ext>
                </a:extLst>
              </p:cNvPr>
              <p:cNvPicPr/>
              <p:nvPr/>
            </p:nvPicPr>
            <p:blipFill>
              <a:blip r:embed="rId7"/>
              <a:stretch>
                <a:fillRect/>
              </a:stretch>
            </p:blipFill>
            <p:spPr>
              <a:xfrm>
                <a:off x="721920" y="3214320"/>
                <a:ext cx="10773720" cy="2106720"/>
              </a:xfrm>
              <a:prstGeom prst="rect">
                <a:avLst/>
              </a:prstGeom>
            </p:spPr>
          </p:pic>
        </mc:Fallback>
      </mc:AlternateContent>
      <p:sp>
        <p:nvSpPr>
          <p:cNvPr id="13" name="TextBox 12">
            <a:extLst>
              <a:ext uri="{FF2B5EF4-FFF2-40B4-BE49-F238E27FC236}">
                <a16:creationId xmlns:a16="http://schemas.microsoft.com/office/drawing/2014/main" id="{801BFF10-B49B-C210-CB33-833BAB71A735}"/>
              </a:ext>
            </a:extLst>
          </p:cNvPr>
          <p:cNvSpPr txBox="1"/>
          <p:nvPr/>
        </p:nvSpPr>
        <p:spPr>
          <a:xfrm>
            <a:off x="1678340" y="2331720"/>
            <a:ext cx="598241" cy="369332"/>
          </a:xfrm>
          <a:prstGeom prst="rect">
            <a:avLst/>
          </a:prstGeom>
          <a:noFill/>
        </p:spPr>
        <p:txBody>
          <a:bodyPr wrap="none" rtlCol="0">
            <a:spAutoFit/>
          </a:bodyPr>
          <a:lstStyle/>
          <a:p>
            <a:r>
              <a:rPr lang="en-US" dirty="0">
                <a:solidFill>
                  <a:schemeClr val="accent6"/>
                </a:solidFill>
              </a:rPr>
              <a:t>VNA</a:t>
            </a:r>
          </a:p>
        </p:txBody>
      </p:sp>
      <p:sp>
        <p:nvSpPr>
          <p:cNvPr id="14" name="TextBox 13">
            <a:extLst>
              <a:ext uri="{FF2B5EF4-FFF2-40B4-BE49-F238E27FC236}">
                <a16:creationId xmlns:a16="http://schemas.microsoft.com/office/drawing/2014/main" id="{7EAF71F4-1D4B-AC35-45A8-CE5061226ECC}"/>
              </a:ext>
            </a:extLst>
          </p:cNvPr>
          <p:cNvSpPr txBox="1"/>
          <p:nvPr/>
        </p:nvSpPr>
        <p:spPr>
          <a:xfrm>
            <a:off x="5013734" y="3244850"/>
            <a:ext cx="425116" cy="369332"/>
          </a:xfrm>
          <a:prstGeom prst="rect">
            <a:avLst/>
          </a:prstGeom>
          <a:noFill/>
        </p:spPr>
        <p:txBody>
          <a:bodyPr wrap="none" rtlCol="0">
            <a:spAutoFit/>
          </a:bodyPr>
          <a:lstStyle/>
          <a:p>
            <a:r>
              <a:rPr lang="en-US" dirty="0">
                <a:solidFill>
                  <a:schemeClr val="accent6"/>
                </a:solidFill>
              </a:rPr>
              <a:t>Ph</a:t>
            </a:r>
          </a:p>
        </p:txBody>
      </p:sp>
      <p:sp>
        <p:nvSpPr>
          <p:cNvPr id="15" name="TextBox 14">
            <a:extLst>
              <a:ext uri="{FF2B5EF4-FFF2-40B4-BE49-F238E27FC236}">
                <a16:creationId xmlns:a16="http://schemas.microsoft.com/office/drawing/2014/main" id="{1DF269CA-BE1F-6186-C05E-1FE182F06673}"/>
              </a:ext>
            </a:extLst>
          </p:cNvPr>
          <p:cNvSpPr txBox="1"/>
          <p:nvPr/>
        </p:nvSpPr>
        <p:spPr>
          <a:xfrm>
            <a:off x="5012706" y="3243818"/>
            <a:ext cx="425116" cy="369332"/>
          </a:xfrm>
          <a:prstGeom prst="rect">
            <a:avLst/>
          </a:prstGeom>
          <a:noFill/>
        </p:spPr>
        <p:txBody>
          <a:bodyPr wrap="none" rtlCol="0">
            <a:spAutoFit/>
          </a:bodyPr>
          <a:lstStyle/>
          <a:p>
            <a:r>
              <a:rPr lang="en-US" dirty="0">
                <a:solidFill>
                  <a:schemeClr val="accent6"/>
                </a:solidFill>
              </a:rPr>
              <a:t>Ph</a:t>
            </a:r>
          </a:p>
        </p:txBody>
      </p:sp>
    </p:spTree>
    <p:extLst>
      <p:ext uri="{BB962C8B-B14F-4D97-AF65-F5344CB8AC3E}">
        <p14:creationId xmlns:p14="http://schemas.microsoft.com/office/powerpoint/2010/main" val="3545613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48000" decel="52000" fill="hold" grpId="0" nodeType="clickEffect">
                                  <p:stCondLst>
                                    <p:cond delay="0"/>
                                  </p:stCondLst>
                                  <p:childTnLst>
                                    <p:animMotion origin="layout" path="M 4.16667E-6 0 L 0.51796 0 " pathEditMode="relative" rAng="0" ptsTypes="AA">
                                      <p:cBhvr>
                                        <p:cTn id="6" dur="1000" fill="hold"/>
                                        <p:tgtEl>
                                          <p:spTgt spid="6"/>
                                        </p:tgtEl>
                                        <p:attrNameLst>
                                          <p:attrName>ppt_x</p:attrName>
                                          <p:attrName>ppt_y</p:attrName>
                                        </p:attrNameLst>
                                      </p:cBhvr>
                                      <p:rCtr x="25898" y="0"/>
                                    </p:animMotion>
                                  </p:childTnLst>
                                </p:cTn>
                              </p:par>
                            </p:childTnLst>
                          </p:cTn>
                        </p:par>
                        <p:par>
                          <p:cTn id="7" fill="hold">
                            <p:stCondLst>
                              <p:cond delay="1000"/>
                            </p:stCondLst>
                            <p:childTnLst>
                              <p:par>
                                <p:cTn id="8" presetID="50" presetClass="path" presetSubtype="0" accel="48000" decel="52000" fill="hold" grpId="0" nodeType="afterEffect">
                                  <p:stCondLst>
                                    <p:cond delay="0"/>
                                  </p:stCondLst>
                                  <p:childTnLst>
                                    <p:animMotion origin="layout" path="M 4.16667E-6 0 L 0.03737 0 C 0.05403 0 0.07474 -0.05162 0.07474 -0.09352 L 0.07474 -0.18681 " pathEditMode="relative" rAng="0" ptsTypes="AAAA">
                                      <p:cBhvr>
                                        <p:cTn id="9" dur="1000" fill="hold"/>
                                        <p:tgtEl>
                                          <p:spTgt spid="14"/>
                                        </p:tgtEl>
                                        <p:attrNameLst>
                                          <p:attrName>ppt_x</p:attrName>
                                          <p:attrName>ppt_y</p:attrName>
                                        </p:attrNameLst>
                                      </p:cBhvr>
                                      <p:rCtr x="3737" y="-9352"/>
                                    </p:animMotion>
                                  </p:childTnLst>
                                </p:cTn>
                              </p:par>
                            </p:childTnLst>
                          </p:cTn>
                        </p:par>
                        <p:par>
                          <p:cTn id="10" fill="hold">
                            <p:stCondLst>
                              <p:cond delay="2000"/>
                            </p:stCondLst>
                            <p:childTnLst>
                              <p:par>
                                <p:cTn id="11" presetID="50" presetClass="path" presetSubtype="0" accel="48000" decel="52000" fill="hold" grpId="0" nodeType="afterEffect">
                                  <p:stCondLst>
                                    <p:cond delay="0"/>
                                  </p:stCondLst>
                                  <p:childTnLst>
                                    <p:animMotion origin="layout" path="M 4.375E-6 1.48148E-6 L 0.03411 1.48148E-6 C 0.04947 1.48148E-6 0.06836 -0.0507 0.06836 -0.09167 L 0.06836 -0.1831 " pathEditMode="relative" rAng="0" ptsTypes="AAAA">
                                      <p:cBhvr>
                                        <p:cTn id="12" dur="1000" fill="hold"/>
                                        <p:tgtEl>
                                          <p:spTgt spid="15"/>
                                        </p:tgtEl>
                                        <p:attrNameLst>
                                          <p:attrName>ppt_x</p:attrName>
                                          <p:attrName>ppt_y</p:attrName>
                                        </p:attrNameLst>
                                      </p:cBhvr>
                                      <p:rCtr x="3411" y="-91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5ECC3-7191-04F4-70A2-F9C923F74F24}"/>
              </a:ext>
            </a:extLst>
          </p:cNvPr>
          <p:cNvSpPr>
            <a:spLocks noGrp="1"/>
          </p:cNvSpPr>
          <p:nvPr>
            <p:ph type="title"/>
          </p:nvPr>
        </p:nvSpPr>
        <p:spPr/>
        <p:txBody>
          <a:bodyPr>
            <a:normAutofit fontScale="90000"/>
          </a:bodyPr>
          <a:lstStyle/>
          <a:p>
            <a:r>
              <a:rPr lang="en-US" dirty="0"/>
              <a:t>Resonators – Scattering matrix</a:t>
            </a:r>
          </a:p>
        </p:txBody>
      </p:sp>
      <p:sp>
        <p:nvSpPr>
          <p:cNvPr id="3" name="Slide Number Placeholder 2">
            <a:extLst>
              <a:ext uri="{FF2B5EF4-FFF2-40B4-BE49-F238E27FC236}">
                <a16:creationId xmlns:a16="http://schemas.microsoft.com/office/drawing/2014/main" id="{6B03B90B-D27B-3C9B-5649-EE295D1F0DB8}"/>
              </a:ext>
            </a:extLst>
          </p:cNvPr>
          <p:cNvSpPr>
            <a:spLocks noGrp="1"/>
          </p:cNvSpPr>
          <p:nvPr>
            <p:ph type="sldNum" sz="quarter" idx="12"/>
          </p:nvPr>
        </p:nvSpPr>
        <p:spPr/>
        <p:txBody>
          <a:bodyPr/>
          <a:lstStyle/>
          <a:p>
            <a:fld id="{5640740C-D8F9-4C52-8D45-6D36218854E3}" type="slidenum">
              <a:rPr lang="en-US" smtClean="0"/>
              <a:t>8</a:t>
            </a:fld>
            <a:endParaRPr lang="en-US"/>
          </a:p>
        </p:txBody>
      </p:sp>
      <p:pic>
        <p:nvPicPr>
          <p:cNvPr id="6" name="Content Placeholder 5">
            <a:extLst>
              <a:ext uri="{FF2B5EF4-FFF2-40B4-BE49-F238E27FC236}">
                <a16:creationId xmlns:a16="http://schemas.microsoft.com/office/drawing/2014/main" id="{DBA72C5F-5161-3AC3-01F4-54158D5B9BAA}"/>
              </a:ext>
            </a:extLst>
          </p:cNvPr>
          <p:cNvPicPr>
            <a:picLocks noGrp="1" noChangeAspect="1"/>
          </p:cNvPicPr>
          <p:nvPr>
            <p:ph idx="1"/>
          </p:nvPr>
        </p:nvPicPr>
        <p:blipFill>
          <a:blip r:embed="rId3"/>
          <a:stretch>
            <a:fillRect/>
          </a:stretch>
        </p:blipFill>
        <p:spPr>
          <a:xfrm>
            <a:off x="6632706" y="2667253"/>
            <a:ext cx="2531765" cy="850969"/>
          </a:xfrm>
        </p:spPr>
      </p:pic>
      <p:pic>
        <p:nvPicPr>
          <p:cNvPr id="8" name="Picture 7">
            <a:extLst>
              <a:ext uri="{FF2B5EF4-FFF2-40B4-BE49-F238E27FC236}">
                <a16:creationId xmlns:a16="http://schemas.microsoft.com/office/drawing/2014/main" id="{86484F00-11F5-30E1-935A-843AF7692CD0}"/>
              </a:ext>
            </a:extLst>
          </p:cNvPr>
          <p:cNvPicPr>
            <a:picLocks noChangeAspect="1"/>
          </p:cNvPicPr>
          <p:nvPr/>
        </p:nvPicPr>
        <p:blipFill>
          <a:blip r:embed="rId4"/>
          <a:stretch>
            <a:fillRect/>
          </a:stretch>
        </p:blipFill>
        <p:spPr>
          <a:xfrm>
            <a:off x="1359801" y="1811676"/>
            <a:ext cx="3057952" cy="914528"/>
          </a:xfrm>
          <a:prstGeom prst="rect">
            <a:avLst/>
          </a:prstGeom>
        </p:spPr>
      </p:pic>
      <p:pic>
        <p:nvPicPr>
          <p:cNvPr id="10" name="Picture 9">
            <a:extLst>
              <a:ext uri="{FF2B5EF4-FFF2-40B4-BE49-F238E27FC236}">
                <a16:creationId xmlns:a16="http://schemas.microsoft.com/office/drawing/2014/main" id="{4D12E2A2-4390-9048-9DAA-49564E365A92}"/>
              </a:ext>
            </a:extLst>
          </p:cNvPr>
          <p:cNvPicPr>
            <a:picLocks noChangeAspect="1"/>
          </p:cNvPicPr>
          <p:nvPr/>
        </p:nvPicPr>
        <p:blipFill>
          <a:blip r:embed="rId5"/>
          <a:stretch>
            <a:fillRect/>
          </a:stretch>
        </p:blipFill>
        <p:spPr>
          <a:xfrm>
            <a:off x="628020" y="2667253"/>
            <a:ext cx="3105583" cy="905001"/>
          </a:xfrm>
          <a:prstGeom prst="rect">
            <a:avLst/>
          </a:prstGeom>
        </p:spPr>
      </p:pic>
    </p:spTree>
    <p:extLst>
      <p:ext uri="{BB962C8B-B14F-4D97-AF65-F5344CB8AC3E}">
        <p14:creationId xmlns:p14="http://schemas.microsoft.com/office/powerpoint/2010/main" val="226532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5ECC3-7191-04F4-70A2-F9C923F74F24}"/>
              </a:ext>
            </a:extLst>
          </p:cNvPr>
          <p:cNvSpPr>
            <a:spLocks noGrp="1"/>
          </p:cNvSpPr>
          <p:nvPr>
            <p:ph type="title"/>
          </p:nvPr>
        </p:nvSpPr>
        <p:spPr/>
        <p:txBody>
          <a:bodyPr>
            <a:normAutofit fontScale="90000"/>
          </a:bodyPr>
          <a:lstStyle/>
          <a:p>
            <a:r>
              <a:rPr lang="en-US" dirty="0"/>
              <a:t>Resonators – S21, analysis of data</a:t>
            </a:r>
          </a:p>
        </p:txBody>
      </p:sp>
      <p:sp>
        <p:nvSpPr>
          <p:cNvPr id="3" name="Slide Number Placeholder 2">
            <a:extLst>
              <a:ext uri="{FF2B5EF4-FFF2-40B4-BE49-F238E27FC236}">
                <a16:creationId xmlns:a16="http://schemas.microsoft.com/office/drawing/2014/main" id="{6B03B90B-D27B-3C9B-5649-EE295D1F0DB8}"/>
              </a:ext>
            </a:extLst>
          </p:cNvPr>
          <p:cNvSpPr>
            <a:spLocks noGrp="1"/>
          </p:cNvSpPr>
          <p:nvPr>
            <p:ph type="sldNum" sz="quarter" idx="12"/>
          </p:nvPr>
        </p:nvSpPr>
        <p:spPr/>
        <p:txBody>
          <a:bodyPr/>
          <a:lstStyle/>
          <a:p>
            <a:fld id="{5640740C-D8F9-4C52-8D45-6D36218854E3}" type="slidenum">
              <a:rPr lang="en-US" smtClean="0"/>
              <a:t>9</a:t>
            </a:fld>
            <a:endParaRPr lang="en-US"/>
          </a:p>
        </p:txBody>
      </p:sp>
      <p:pic>
        <p:nvPicPr>
          <p:cNvPr id="6" name="Picture 5">
            <a:extLst>
              <a:ext uri="{FF2B5EF4-FFF2-40B4-BE49-F238E27FC236}">
                <a16:creationId xmlns:a16="http://schemas.microsoft.com/office/drawing/2014/main" id="{43D08BFC-EAE0-818B-CE1D-186668510461}"/>
              </a:ext>
            </a:extLst>
          </p:cNvPr>
          <p:cNvPicPr>
            <a:picLocks noChangeAspect="1"/>
          </p:cNvPicPr>
          <p:nvPr/>
        </p:nvPicPr>
        <p:blipFill rotWithShape="1">
          <a:blip r:embed="rId3">
            <a:grayscl/>
            <a:extLst>
              <a:ext uri="{BEBA8EAE-BF5A-486C-A8C5-ECC9F3942E4B}">
                <a14:imgProps xmlns:a14="http://schemas.microsoft.com/office/drawing/2010/main">
                  <a14:imgLayer r:embed="rId4">
                    <a14:imgEffect>
                      <a14:sharpenSoften amount="50000"/>
                    </a14:imgEffect>
                    <a14:imgEffect>
                      <a14:colorTemperature colorTemp="5900"/>
                    </a14:imgEffect>
                    <a14:imgEffect>
                      <a14:brightnessContrast bright="20000" contrast="20000"/>
                    </a14:imgEffect>
                  </a14:imgLayer>
                </a14:imgProps>
              </a:ext>
            </a:extLst>
          </a:blip>
          <a:srcRect l="2288" t="12981" r="10205" b="2436"/>
          <a:stretch/>
        </p:blipFill>
        <p:spPr>
          <a:xfrm>
            <a:off x="2731827" y="1220622"/>
            <a:ext cx="5586035" cy="4050357"/>
          </a:xfrm>
          <a:prstGeom prst="rect">
            <a:avLst/>
          </a:prstGeom>
        </p:spPr>
      </p:pic>
      <p:sp>
        <p:nvSpPr>
          <p:cNvPr id="7" name="TextBox 6">
            <a:extLst>
              <a:ext uri="{FF2B5EF4-FFF2-40B4-BE49-F238E27FC236}">
                <a16:creationId xmlns:a16="http://schemas.microsoft.com/office/drawing/2014/main" id="{41C750F0-2F6F-E8D8-A3AF-AF9BF67596C8}"/>
              </a:ext>
            </a:extLst>
          </p:cNvPr>
          <p:cNvSpPr txBox="1"/>
          <p:nvPr/>
        </p:nvSpPr>
        <p:spPr>
          <a:xfrm>
            <a:off x="9087135" y="1463301"/>
            <a:ext cx="3104865" cy="646331"/>
          </a:xfrm>
          <a:prstGeom prst="rect">
            <a:avLst/>
          </a:prstGeom>
          <a:noFill/>
        </p:spPr>
        <p:txBody>
          <a:bodyPr wrap="square">
            <a:spAutoFit/>
          </a:bodyPr>
          <a:lstStyle/>
          <a:p>
            <a:r>
              <a:rPr lang="en-US" dirty="0">
                <a:solidFill>
                  <a:schemeClr val="tx2"/>
                </a:solidFill>
              </a:rPr>
              <a:t>https://github.com/cqed-at-qdev/resonator</a:t>
            </a:r>
          </a:p>
        </p:txBody>
      </p:sp>
    </p:spTree>
    <p:extLst>
      <p:ext uri="{BB962C8B-B14F-4D97-AF65-F5344CB8AC3E}">
        <p14:creationId xmlns:p14="http://schemas.microsoft.com/office/powerpoint/2010/main" val="3440420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Theme1">
  <a:themeElements>
    <a:clrScheme name="Custom 4">
      <a:dk1>
        <a:srgbClr val="FFFFFF"/>
      </a:dk1>
      <a:lt1>
        <a:sysClr val="window" lastClr="FFFFFF"/>
      </a:lt1>
      <a:dk2>
        <a:srgbClr val="171616"/>
      </a:dk2>
      <a:lt2>
        <a:srgbClr val="E7E6E6"/>
      </a:lt2>
      <a:accent1>
        <a:srgbClr val="4472C4"/>
      </a:accent1>
      <a:accent2>
        <a:srgbClr val="ED7D31"/>
      </a:accent2>
      <a:accent3>
        <a:srgbClr val="A5A5A5"/>
      </a:accent3>
      <a:accent4>
        <a:srgbClr val="FFC000"/>
      </a:accent4>
      <a:accent5>
        <a:srgbClr val="5B9BD5"/>
      </a:accent5>
      <a:accent6>
        <a:srgbClr val="171616"/>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41123869-680F-49DD-A76D-50A2D8F9F19A}" vid="{BD6B2BD6-20FD-46B8-9ACB-400F7ABF40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1133</TotalTime>
  <Words>1660</Words>
  <Application>Microsoft Office PowerPoint</Application>
  <PresentationFormat>Widescreen</PresentationFormat>
  <Paragraphs>176</Paragraphs>
  <Slides>21</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Theme1</vt:lpstr>
      <vt:lpstr>Fluxonium</vt:lpstr>
      <vt:lpstr>Master thesis project plan</vt:lpstr>
      <vt:lpstr>Resonators – overview of the setup</vt:lpstr>
      <vt:lpstr>Resonators – Device geometry</vt:lpstr>
      <vt:lpstr>Resonators – Frequency</vt:lpstr>
      <vt:lpstr>Resonators – Impedance</vt:lpstr>
      <vt:lpstr>Resonators – Measurement</vt:lpstr>
      <vt:lpstr>Resonators – Scattering matrix</vt:lpstr>
      <vt:lpstr>Resonators – S21, analysis of data</vt:lpstr>
      <vt:lpstr>Resonators - The amplitude of the resonator dip (depth)</vt:lpstr>
      <vt:lpstr>Resonators - The width of the resonator dip</vt:lpstr>
      <vt:lpstr>Resonators - The asymmetry of the transmission</vt:lpstr>
      <vt:lpstr>Resonators – Measurement and data treatment</vt:lpstr>
      <vt:lpstr>Resonators – Measurement and data treatment</vt:lpstr>
      <vt:lpstr>Resonators – Measurement and data treatment</vt:lpstr>
      <vt:lpstr>Resonators – Measurement and data treatment</vt:lpstr>
      <vt:lpstr>Master thesis project plan</vt:lpstr>
      <vt:lpstr>Resonators - Measurement and data</vt:lpstr>
      <vt:lpstr>BUT, one thing is the theory, another one is the real data</vt:lpstr>
      <vt:lpstr>Resonators – Quality factor </vt:lpstr>
      <vt:lpstr>Resonators – Q_factors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Fluxonium</dc:title>
  <dc:creator>Amalie Terese Jiao Paulsen</dc:creator>
  <cp:lastModifiedBy>Amalie Paulsen</cp:lastModifiedBy>
  <cp:revision>1</cp:revision>
  <dcterms:created xsi:type="dcterms:W3CDTF">2023-08-02T08:07:37Z</dcterms:created>
  <dcterms:modified xsi:type="dcterms:W3CDTF">2023-09-20T11:12:28Z</dcterms:modified>
</cp:coreProperties>
</file>